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1" r:id="rId2"/>
  </p:sldMasterIdLst>
  <p:notesMasterIdLst>
    <p:notesMasterId r:id="rId17"/>
  </p:notesMasterIdLst>
  <p:handoutMasterIdLst>
    <p:handoutMasterId r:id="rId18"/>
  </p:handoutMasterIdLst>
  <p:sldIdLst>
    <p:sldId id="675" r:id="rId3"/>
    <p:sldId id="594" r:id="rId4"/>
    <p:sldId id="717" r:id="rId5"/>
    <p:sldId id="714" r:id="rId6"/>
    <p:sldId id="698" r:id="rId7"/>
    <p:sldId id="716" r:id="rId8"/>
    <p:sldId id="618" r:id="rId9"/>
    <p:sldId id="613" r:id="rId10"/>
    <p:sldId id="703" r:id="rId11"/>
    <p:sldId id="699" r:id="rId12"/>
    <p:sldId id="707" r:id="rId13"/>
    <p:sldId id="704" r:id="rId14"/>
    <p:sldId id="713" r:id="rId15"/>
    <p:sldId id="691"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ina Lopez (CENSUS/DN FED)" initials="PL(F" lastIdx="1" clrIdx="0">
    <p:extLst>
      <p:ext uri="{19B8F6BF-5375-455C-9EA6-DF929625EA0E}">
        <p15:presenceInfo xmlns:p15="http://schemas.microsoft.com/office/powerpoint/2012/main" userId="S::paulina.lopez@2020census.gov::5393c862-36af-42c7-bca7-6e528e491e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2" autoAdjust="0"/>
    <p:restoredTop sz="94660"/>
  </p:normalViewPr>
  <p:slideViewPr>
    <p:cSldViewPr snapToGrid="0">
      <p:cViewPr varScale="1">
        <p:scale>
          <a:sx n="64" d="100"/>
          <a:sy n="64" d="100"/>
        </p:scale>
        <p:origin x="312" y="7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9B2A18F-B950-449F-9993-4802C286DB68}" type="datetimeFigureOut">
              <a:rPr lang="en-US" smtClean="0"/>
              <a:t>9/13/2020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7546A25-BC51-448C-A415-14F138C80DE3}"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BC164DF-B094-45BA-9CA7-3D5FE4DC0513}" type="datetimeFigureOut">
              <a:rPr lang="en-US" smtClean="0"/>
              <a:t>9/13/2020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5314D93-A18D-4970-8C38-43F6238BDB1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2020census.gov/en/conducting-the-count/tl.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5AF52-C18E-4FEF-A68A-51556A132924}" type="slidenum">
              <a:rPr lang="en-US" smtClean="0"/>
              <a:t>1</a:t>
            </a:fld>
            <a:endParaRPr lang="en-US" dirty="0"/>
          </a:p>
        </p:txBody>
      </p:sp>
    </p:spTree>
    <p:extLst>
      <p:ext uri="{BB962C8B-B14F-4D97-AF65-F5344CB8AC3E}">
        <p14:creationId xmlns:p14="http://schemas.microsoft.com/office/powerpoint/2010/main" val="67549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5AF52-C18E-4FEF-A68A-51556A132924}" type="slidenum">
              <a:rPr lang="en-US" smtClean="0"/>
              <a:t>2</a:t>
            </a:fld>
            <a:endParaRPr lang="en-US"/>
          </a:p>
        </p:txBody>
      </p:sp>
    </p:spTree>
    <p:extLst>
      <p:ext uri="{BB962C8B-B14F-4D97-AF65-F5344CB8AC3E}">
        <p14:creationId xmlns:p14="http://schemas.microsoft.com/office/powerpoint/2010/main" val="3237653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000000"/>
                </a:solidFill>
                <a:effectLst/>
                <a:latin typeface="Lora" panose="00000500000000000000" pitchFamily="2" charset="0"/>
              </a:rPr>
              <a:t>The 2020 Census operation to </a:t>
            </a:r>
            <a:r>
              <a:rPr lang="en-US" b="0" i="0" u="none" strike="noStrike" dirty="0">
                <a:solidFill>
                  <a:srgbClr val="008392"/>
                </a:solidFill>
                <a:effectLst/>
                <a:latin typeface="Lora" panose="00000500000000000000" pitchFamily="2" charset="0"/>
                <a:hlinkClick r:id="rId3"/>
              </a:rPr>
              <a:t>count people living in transitory locations</a:t>
            </a:r>
            <a:r>
              <a:rPr lang="en-US" b="0" i="0" dirty="0">
                <a:solidFill>
                  <a:srgbClr val="000000"/>
                </a:solidFill>
                <a:effectLst/>
                <a:latin typeface="Lora" panose="00000500000000000000" pitchFamily="2" charset="0"/>
              </a:rPr>
              <a:t> is underway. The operation will count those living in housing such as RV parks, campgrounds, marinas, and temporary housing such as hotels and motels. The operation also counts people living at racetracks, carnivals and circuses, and will continue until Sept. 28.</a:t>
            </a:r>
          </a:p>
          <a:p>
            <a:pPr algn="l" fontAlgn="base"/>
            <a:r>
              <a:rPr lang="en-US" b="0" i="0" dirty="0">
                <a:solidFill>
                  <a:srgbClr val="000000"/>
                </a:solidFill>
                <a:effectLst/>
                <a:latin typeface="Lora" panose="00000500000000000000" pitchFamily="2" charset="0"/>
              </a:rPr>
              <a:t>The transitory population will be interviewed in person by one of more than 12,500 census takers who will be equipped with personal protective equipment (PPE) and trained to observe social distancing protocols.</a:t>
            </a:r>
          </a:p>
          <a:p>
            <a:endParaRPr lang="en-US" dirty="0"/>
          </a:p>
        </p:txBody>
      </p:sp>
      <p:sp>
        <p:nvSpPr>
          <p:cNvPr id="4" name="Slide Number Placeholder 3"/>
          <p:cNvSpPr>
            <a:spLocks noGrp="1"/>
          </p:cNvSpPr>
          <p:nvPr>
            <p:ph type="sldNum" sz="quarter" idx="5"/>
          </p:nvPr>
        </p:nvSpPr>
        <p:spPr/>
        <p:txBody>
          <a:bodyPr/>
          <a:lstStyle/>
          <a:p>
            <a:fld id="{65314D93-A18D-4970-8C38-43F6238BDB1D}" type="slidenum">
              <a:rPr lang="en-US" smtClean="0"/>
              <a:t>5</a:t>
            </a:fld>
            <a:endParaRPr lang="en-US"/>
          </a:p>
        </p:txBody>
      </p:sp>
    </p:spTree>
    <p:extLst>
      <p:ext uri="{BB962C8B-B14F-4D97-AF65-F5344CB8AC3E}">
        <p14:creationId xmlns:p14="http://schemas.microsoft.com/office/powerpoint/2010/main" val="345269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5AF52-C18E-4FEF-A68A-51556A132924}" type="slidenum">
              <a:rPr lang="en-US" smtClean="0"/>
              <a:t>7</a:t>
            </a:fld>
            <a:endParaRPr lang="en-US"/>
          </a:p>
        </p:txBody>
      </p:sp>
    </p:spTree>
    <p:extLst>
      <p:ext uri="{BB962C8B-B14F-4D97-AF65-F5344CB8AC3E}">
        <p14:creationId xmlns:p14="http://schemas.microsoft.com/office/powerpoint/2010/main" val="359079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15AF52-C18E-4FEF-A68A-51556A132924}" type="slidenum">
              <a:rPr lang="en-US" smtClean="0"/>
              <a:t>8</a:t>
            </a:fld>
            <a:endParaRPr lang="en-US"/>
          </a:p>
        </p:txBody>
      </p:sp>
    </p:spTree>
    <p:extLst>
      <p:ext uri="{BB962C8B-B14F-4D97-AF65-F5344CB8AC3E}">
        <p14:creationId xmlns:p14="http://schemas.microsoft.com/office/powerpoint/2010/main" val="1549345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5">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7811986"/>
      </p:ext>
    </p:extLst>
  </p:cSld>
  <p:clrMapOvr>
    <a:masterClrMapping/>
  </p:clrMapOvr>
  <p:extLst>
    <p:ext uri="{DCECCB84-F9BA-43D5-87BE-67443E8EF086}">
      <p15:sldGuideLst xmlns:p15="http://schemas.microsoft.com/office/powerpoint/2012/main">
        <p15:guide id="1" orient="horz" pos="2112" userDrawn="1">
          <p15:clr>
            <a:srgbClr val="FBAE40"/>
          </p15:clr>
        </p15:guide>
        <p15:guide id="2" orient="horz" pos="17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 Title &amp; Content-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8" y="741789"/>
            <a:ext cx="6400800" cy="1325563"/>
          </a:xfrm>
        </p:spPr>
        <p:txBody>
          <a:bodyPr/>
          <a:lstStyle>
            <a:lvl1pPr>
              <a:defRPr spc="60" baseline="0">
                <a:solidFill>
                  <a:schemeClr val="accent5"/>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8948" y="2090139"/>
            <a:ext cx="6400800" cy="823912"/>
          </a:xfrm>
        </p:spPr>
        <p:txBody>
          <a:bodyPr anchor="b">
            <a:normAutofit/>
          </a:bodyPr>
          <a:lstStyle>
            <a:lvl1pPr marL="0" indent="0">
              <a:buNone/>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3537" y="2933099"/>
            <a:ext cx="6400800" cy="2735689"/>
          </a:xfrm>
        </p:spPr>
        <p:txBody>
          <a:bodyPr/>
          <a:lstStyle>
            <a:lvl1pPr>
              <a:lnSpc>
                <a:spcPts val="1750"/>
              </a:lnSpc>
              <a:defRPr sz="1400" b="0" spc="-20" baseline="0">
                <a:latin typeface="Calibri" panose="020F0502020204030204" pitchFamily="34" charset="0"/>
                <a:cs typeface="Calibri" panose="020F0502020204030204" pitchFamily="34" charset="0"/>
              </a:defRPr>
            </a:lvl1pPr>
            <a:lvl2pPr>
              <a:spcBef>
                <a:spcPts val="600"/>
              </a:spcBef>
              <a:defRPr sz="1200" spc="-20" baseline="0">
                <a:latin typeface="Calibri" panose="020F0502020204030204" pitchFamily="34" charset="0"/>
                <a:cs typeface="Calibri" panose="020F0502020204030204" pitchFamily="34" charset="0"/>
              </a:defRPr>
            </a:lvl2pPr>
            <a:lvl3pPr>
              <a:spcBef>
                <a:spcPts val="600"/>
              </a:spcBef>
              <a:defRPr sz="1200" spc="-20" baseline="0">
                <a:latin typeface="Calibri" panose="020F0502020204030204" pitchFamily="34" charset="0"/>
                <a:cs typeface="Calibri" panose="020F0502020204030204" pitchFamily="34" charset="0"/>
              </a:defRPr>
            </a:lvl3pPr>
            <a:lvl4pPr>
              <a:spcBef>
                <a:spcPts val="600"/>
              </a:spcBef>
              <a:defRPr sz="1200" spc="-20" baseline="0">
                <a:latin typeface="Calibri" panose="020F0502020204030204" pitchFamily="34" charset="0"/>
                <a:cs typeface="Calibri" panose="020F0502020204030204" pitchFamily="34" charset="0"/>
              </a:defRPr>
            </a:lvl4pPr>
            <a:lvl5pPr>
              <a:spcBef>
                <a:spcPts val="600"/>
              </a:spcBef>
              <a:defRPr sz="1200" spc="-2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ooter Placeholder 16">
            <a:extLst>
              <a:ext uri="{FF2B5EF4-FFF2-40B4-BE49-F238E27FC236}">
                <a16:creationId xmlns:a16="http://schemas.microsoft.com/office/drawing/2014/main" id="{67D8B219-7E83-4EED-915C-3A47CA346F1C}"/>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8" name="Slide Number Placeholder 17">
            <a:extLst>
              <a:ext uri="{FF2B5EF4-FFF2-40B4-BE49-F238E27FC236}">
                <a16:creationId xmlns:a16="http://schemas.microsoft.com/office/drawing/2014/main" id="{8BE6E05C-801E-40C0-BC0C-8AC371F58039}"/>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58044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 Title &amp; Content-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89"/>
            <a:ext cx="6400800" cy="1325563"/>
          </a:xfrm>
        </p:spPr>
        <p:txBody>
          <a:bodyPr/>
          <a:lstStyle>
            <a:lvl1pPr>
              <a:defRPr spc="60" baseline="0">
                <a:solidFill>
                  <a:schemeClr val="accent3"/>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3"/>
            <a:ext cx="6400800" cy="2735689"/>
          </a:xfrm>
        </p:spPr>
        <p:txBody>
          <a:bodyPr/>
          <a:lstStyle>
            <a:lvl1pPr>
              <a:lnSpc>
                <a:spcPts val="1750"/>
              </a:lnSpc>
              <a:defRPr sz="1400" b="0" baseline="0">
                <a:latin typeface="Calibri" panose="020F0502020204030204" pitchFamily="34" charset="0"/>
                <a:cs typeface="Calibri" panose="020F0502020204030204" pitchFamily="34" charset="0"/>
              </a:defRPr>
            </a:lvl1pPr>
            <a:lvl2pPr>
              <a:spcBef>
                <a:spcPts val="600"/>
              </a:spcBef>
              <a:defRPr sz="1200" baseline="0">
                <a:latin typeface="Calibri" panose="020F0502020204030204" pitchFamily="34" charset="0"/>
                <a:cs typeface="Calibri" panose="020F0502020204030204" pitchFamily="34" charset="0"/>
              </a:defRPr>
            </a:lvl2pPr>
            <a:lvl3pPr>
              <a:spcBef>
                <a:spcPts val="600"/>
              </a:spcBef>
              <a:defRPr sz="1200" baseline="0">
                <a:latin typeface="Calibri" panose="020F0502020204030204" pitchFamily="34" charset="0"/>
                <a:cs typeface="Calibri" panose="020F0502020204030204" pitchFamily="34" charset="0"/>
              </a:defRPr>
            </a:lvl3pPr>
            <a:lvl4pPr>
              <a:spcBef>
                <a:spcPts val="600"/>
              </a:spcBef>
              <a:defRPr sz="1200" baseline="0">
                <a:latin typeface="Calibri" panose="020F0502020204030204" pitchFamily="34" charset="0"/>
                <a:cs typeface="Calibri" panose="020F0502020204030204" pitchFamily="34" charset="0"/>
              </a:defRPr>
            </a:lvl4pPr>
            <a:lvl5pPr>
              <a:spcBef>
                <a:spcPts val="600"/>
              </a:spcBef>
              <a:defRPr sz="120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6A3E3BD-7D55-4999-8EB9-4C0E68BEB02F}"/>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DF58777F-D8D1-4360-995F-1B9875FF0426}"/>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595624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 Title &amp; Content-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89"/>
            <a:ext cx="6400800" cy="1325563"/>
          </a:xfrm>
        </p:spPr>
        <p:txBody>
          <a:bodyPr/>
          <a:lstStyle>
            <a:lvl1pPr>
              <a:defRPr spc="60" baseline="0">
                <a:solidFill>
                  <a:schemeClr val="accent6"/>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3"/>
            <a:ext cx="6400800" cy="2735689"/>
          </a:xfrm>
        </p:spPr>
        <p:txBody>
          <a:bodyPr/>
          <a:lstStyle>
            <a:lvl1pPr>
              <a:lnSpc>
                <a:spcPts val="1750"/>
              </a:lnSpc>
              <a:defRPr sz="1400" b="0">
                <a:latin typeface="Calibri" panose="020F0502020204030204" pitchFamily="34" charset="0"/>
                <a:cs typeface="Calibri" panose="020F0502020204030204" pitchFamily="34" charset="0"/>
              </a:defRPr>
            </a:lvl1pPr>
            <a:lvl2pPr>
              <a:spcBef>
                <a:spcPts val="600"/>
              </a:spcBef>
              <a:defRPr sz="1200">
                <a:latin typeface="Calibri" panose="020F0502020204030204" pitchFamily="34" charset="0"/>
                <a:cs typeface="Calibri" panose="020F0502020204030204" pitchFamily="34" charset="0"/>
              </a:defRPr>
            </a:lvl2pPr>
            <a:lvl3pPr>
              <a:spcBef>
                <a:spcPts val="600"/>
              </a:spcBef>
              <a:defRPr sz="1200">
                <a:latin typeface="Calibri" panose="020F0502020204030204" pitchFamily="34" charset="0"/>
                <a:cs typeface="Calibri" panose="020F0502020204030204" pitchFamily="34" charset="0"/>
              </a:defRPr>
            </a:lvl3pPr>
            <a:lvl4pPr>
              <a:spcBef>
                <a:spcPts val="600"/>
              </a:spcBef>
              <a:defRPr sz="1200">
                <a:latin typeface="Calibri" panose="020F0502020204030204" pitchFamily="34" charset="0"/>
                <a:cs typeface="Calibri" panose="020F0502020204030204" pitchFamily="34" charset="0"/>
              </a:defRPr>
            </a:lvl4pPr>
            <a:lvl5pPr>
              <a:spcBef>
                <a:spcPts val="600"/>
              </a:spcBef>
              <a:defRPr sz="120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5" name="Group 14">
            <a:extLst>
              <a:ext uri="{FF2B5EF4-FFF2-40B4-BE49-F238E27FC236}">
                <a16:creationId xmlns:a16="http://schemas.microsoft.com/office/drawing/2014/main" id="{2324B20E-5C69-47EA-9DA6-89619C0E91CB}"/>
              </a:ext>
            </a:extLst>
          </p:cNvPr>
          <p:cNvGrpSpPr/>
          <p:nvPr userDrawn="1"/>
        </p:nvGrpSpPr>
        <p:grpSpPr>
          <a:xfrm>
            <a:off x="10910889" y="5668963"/>
            <a:ext cx="1281112" cy="1188607"/>
            <a:chOff x="10910889" y="5668963"/>
            <a:chExt cx="1281112" cy="1188607"/>
          </a:xfrm>
        </p:grpSpPr>
        <p:sp>
          <p:nvSpPr>
            <p:cNvPr id="16" name="Rectangle 15">
              <a:extLst>
                <a:ext uri="{FF2B5EF4-FFF2-40B4-BE49-F238E27FC236}">
                  <a16:creationId xmlns:a16="http://schemas.microsoft.com/office/drawing/2014/main" id="{8854D9C2-AC0A-41D7-90F3-291E62F2C221}"/>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9EA32F3F-6A74-434D-B507-5592222B14D8}"/>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8" name="Picture 17">
            <a:extLst>
              <a:ext uri="{FF2B5EF4-FFF2-40B4-BE49-F238E27FC236}">
                <a16:creationId xmlns:a16="http://schemas.microsoft.com/office/drawing/2014/main" id="{FA7FF34E-36E1-40E8-91AB-F00AD4BD3B30}"/>
              </a:ext>
            </a:extLst>
          </p:cNvPr>
          <p:cNvPicPr>
            <a:picLocks noChangeAspect="1"/>
          </p:cNvPicPr>
          <p:nvPr userDrawn="1"/>
        </p:nvPicPr>
        <p:blipFill>
          <a:blip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5" name="Footer Placeholder 4">
            <a:extLst>
              <a:ext uri="{FF2B5EF4-FFF2-40B4-BE49-F238E27FC236}">
                <a16:creationId xmlns:a16="http://schemas.microsoft.com/office/drawing/2014/main" id="{50FA5EA8-C67B-4366-92D3-3315A555066C}"/>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313D0653-8891-45D6-916F-443B729E5947}"/>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858740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vider-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a:extLst>
              <a:ext uri="{FF2B5EF4-FFF2-40B4-BE49-F238E27FC236}">
                <a16:creationId xmlns:a16="http://schemas.microsoft.com/office/drawing/2014/main" id="{0A5534A1-45C2-4BC4-9111-4906214CEA3E}"/>
              </a:ext>
            </a:extLst>
          </p:cNvPr>
          <p:cNvPicPr>
            <a:picLocks noChangeAspect="1"/>
          </p:cNvPicPr>
          <p:nvPr userDrawn="1"/>
        </p:nvPicPr>
        <p:blipFill>
          <a:blip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2" name="Group 11">
            <a:extLst>
              <a:ext uri="{FF2B5EF4-FFF2-40B4-BE49-F238E27FC236}">
                <a16:creationId xmlns:a16="http://schemas.microsoft.com/office/drawing/2014/main" id="{C496FAC1-AEBE-44D8-959E-3993D567591C}"/>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0ECD62B-D0A2-469D-B0C2-BEC9CF4C0A58}"/>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82EB22C-F569-47FA-91B6-6150F9136E36}"/>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2" name="Rectangle 21">
            <a:extLst>
              <a:ext uri="{FF2B5EF4-FFF2-40B4-BE49-F238E27FC236}">
                <a16:creationId xmlns:a16="http://schemas.microsoft.com/office/drawing/2014/main" id="{F9DD796A-F622-48E6-BAB6-8954EED494A3}"/>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5166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vider-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5"/>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1" name="Picture 10">
            <a:extLst>
              <a:ext uri="{FF2B5EF4-FFF2-40B4-BE49-F238E27FC236}">
                <a16:creationId xmlns:a16="http://schemas.microsoft.com/office/drawing/2014/main" id="{3A174E65-3AEB-4DA9-B498-C87D051D2847}"/>
              </a:ext>
            </a:extLst>
          </p:cNvPr>
          <p:cNvPicPr>
            <a:picLocks noChangeAspect="1"/>
          </p:cNvPicPr>
          <p:nvPr userDrawn="1"/>
        </p:nvPicPr>
        <p:blipFill>
          <a:blip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2" name="Group 11">
            <a:extLst>
              <a:ext uri="{FF2B5EF4-FFF2-40B4-BE49-F238E27FC236}">
                <a16:creationId xmlns:a16="http://schemas.microsoft.com/office/drawing/2014/main" id="{D5CE6D60-C148-4C6B-8EA1-55C1D1374CAD}"/>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0210EC05-CC1E-4A78-B459-9243BE04F2E9}"/>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5DD83A96-2042-4BC8-BB16-3155F5E14645}"/>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2" name="Rectangle 21">
            <a:extLst>
              <a:ext uri="{FF2B5EF4-FFF2-40B4-BE49-F238E27FC236}">
                <a16:creationId xmlns:a16="http://schemas.microsoft.com/office/drawing/2014/main" id="{04BBA029-6AF2-478D-80FB-0DBFB5907644}"/>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4793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vider-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5DD58402-143E-48B4-8A50-A95C9B7B2F96}"/>
              </a:ext>
            </a:extLst>
          </p:cNvPr>
          <p:cNvPicPr>
            <a:picLocks noChangeAspect="1"/>
          </p:cNvPicPr>
          <p:nvPr userDrawn="1"/>
        </p:nvPicPr>
        <p:blipFill>
          <a:blip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7" name="Group 16">
            <a:extLst>
              <a:ext uri="{FF2B5EF4-FFF2-40B4-BE49-F238E27FC236}">
                <a16:creationId xmlns:a16="http://schemas.microsoft.com/office/drawing/2014/main" id="{2370C17E-BBB4-4EFF-A766-B15315134A52}"/>
              </a:ext>
            </a:extLst>
          </p:cNvPr>
          <p:cNvGrpSpPr/>
          <p:nvPr userDrawn="1"/>
        </p:nvGrpSpPr>
        <p:grpSpPr>
          <a:xfrm>
            <a:off x="10910889" y="5668963"/>
            <a:ext cx="1281112" cy="1188607"/>
            <a:chOff x="10910889" y="5668963"/>
            <a:chExt cx="1281112" cy="1188607"/>
          </a:xfrm>
        </p:grpSpPr>
        <p:sp>
          <p:nvSpPr>
            <p:cNvPr id="16" name="Rectangle 15">
              <a:extLst>
                <a:ext uri="{FF2B5EF4-FFF2-40B4-BE49-F238E27FC236}">
                  <a16:creationId xmlns:a16="http://schemas.microsoft.com/office/drawing/2014/main" id="{CEE50C69-2149-431B-A72F-89CC01A78D19}"/>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03916D9-9F79-4B6A-8F09-36FBF72B3A64}"/>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26" name="Rectangle 25">
            <a:extLst>
              <a:ext uri="{FF2B5EF4-FFF2-40B4-BE49-F238E27FC236}">
                <a16:creationId xmlns:a16="http://schemas.microsoft.com/office/drawing/2014/main" id="{B97AA0DD-D696-4513-A9F2-27B503B322B8}"/>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6529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vider-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1058863"/>
            <a:ext cx="10240964" cy="1655762"/>
          </a:xfrm>
        </p:spPr>
        <p:txBody>
          <a:bodyPr anchor="b"/>
          <a:lstStyle>
            <a:lvl1pPr algn="l">
              <a:defRPr sz="4800" spc="60" baseline="0">
                <a:solidFill>
                  <a:schemeClr val="accent6"/>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p:nvPr>
        </p:nvSpPr>
        <p:spPr>
          <a:xfrm>
            <a:off x="669925" y="3139861"/>
            <a:ext cx="10240964" cy="1655762"/>
          </a:xfrm>
        </p:spPr>
        <p:txBody>
          <a:bodyPr>
            <a:normAutofit/>
          </a:bodyPr>
          <a:lstStyle>
            <a:lvl1pPr marL="0" indent="0" algn="l">
              <a:buNone/>
              <a:defRPr sz="1600" spc="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11" name="Group 10">
            <a:extLst>
              <a:ext uri="{FF2B5EF4-FFF2-40B4-BE49-F238E27FC236}">
                <a16:creationId xmlns:a16="http://schemas.microsoft.com/office/drawing/2014/main" id="{0A716230-CCC0-44AB-9C40-FE869AA7BA19}"/>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id="{4DF84A93-9520-4FD9-BF26-CD7E9AE7AADF}"/>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5B937BA-63FB-451C-870C-97F819C8ECFC}"/>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21" name="Picture 20">
            <a:extLst>
              <a:ext uri="{FF2B5EF4-FFF2-40B4-BE49-F238E27FC236}">
                <a16:creationId xmlns:a16="http://schemas.microsoft.com/office/drawing/2014/main" id="{A690AE51-04D4-420B-9EE0-E38637205A97}"/>
              </a:ext>
            </a:extLst>
          </p:cNvPr>
          <p:cNvPicPr>
            <a:picLocks noChangeAspect="1"/>
          </p:cNvPicPr>
          <p:nvPr userDrawn="1"/>
        </p:nvPicPr>
        <p:blipFill>
          <a:blip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22" name="Rectangle 21">
            <a:extLst>
              <a:ext uri="{FF2B5EF4-FFF2-40B4-BE49-F238E27FC236}">
                <a16:creationId xmlns:a16="http://schemas.microsoft.com/office/drawing/2014/main" id="{98B64B58-2DD9-49FB-AFD1-234C347355DA}"/>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2475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3 Text &amp; Picture-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atin typeface="Calibri" panose="020F0502020204030204" pitchFamily="34" charset="0"/>
                <a:cs typeface="Calibri" panose="020F0502020204030204" pitchFamily="34" charset="0"/>
              </a:defRPr>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dirty="0"/>
              <a:t>Click icon to add picture</a:t>
            </a:r>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B55A38CA-24B8-4D96-905F-F3118C02640F}"/>
              </a:ext>
            </a:extLst>
          </p:cNvPr>
          <p:cNvPicPr>
            <a:picLocks noChangeAspect="1"/>
          </p:cNvPicPr>
          <p:nvPr userDrawn="1"/>
        </p:nvPicPr>
        <p:blipFill>
          <a:blip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spTree>
    <p:extLst>
      <p:ext uri="{BB962C8B-B14F-4D97-AF65-F5344CB8AC3E}">
        <p14:creationId xmlns:p14="http://schemas.microsoft.com/office/powerpoint/2010/main" val="9869435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3 Text &amp; Picture-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dirty="0"/>
              <a:t>Click icon to add picture</a:t>
            </a:r>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CBB101B8-D628-4355-8646-9535BBB3468A}"/>
              </a:ext>
            </a:extLst>
          </p:cNvPr>
          <p:cNvPicPr>
            <a:picLocks noChangeAspect="1"/>
          </p:cNvPicPr>
          <p:nvPr userDrawn="1"/>
        </p:nvPicPr>
        <p:blipFill>
          <a:blip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spTree>
    <p:extLst>
      <p:ext uri="{BB962C8B-B14F-4D97-AF65-F5344CB8AC3E}">
        <p14:creationId xmlns:p14="http://schemas.microsoft.com/office/powerpoint/2010/main" val="2765970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3 Text &amp; Picture-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dirty="0"/>
              <a:t>Click icon to add picture</a:t>
            </a:r>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4" name="Picture 13">
            <a:extLst>
              <a:ext uri="{FF2B5EF4-FFF2-40B4-BE49-F238E27FC236}">
                <a16:creationId xmlns:a16="http://schemas.microsoft.com/office/drawing/2014/main" id="{C32857DD-1015-4F78-B3F4-C9C9C0FA1B09}"/>
              </a:ext>
            </a:extLst>
          </p:cNvPr>
          <p:cNvPicPr>
            <a:picLocks noChangeAspect="1"/>
          </p:cNvPicPr>
          <p:nvPr userDrawn="1"/>
        </p:nvPicPr>
        <p:blipFill>
          <a:blip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spTree>
    <p:extLst>
      <p:ext uri="{BB962C8B-B14F-4D97-AF65-F5344CB8AC3E}">
        <p14:creationId xmlns:p14="http://schemas.microsoft.com/office/powerpoint/2010/main" val="155175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6A857-B56F-408E-B8F3-FB41717C7A1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DCBEDF73-28DB-44A3-A594-109ECB1FC360}"/>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87340243-00B8-4BB6-977F-771184E56AE7}"/>
              </a:ext>
            </a:extLst>
          </p:cNvPr>
          <p:cNvSpPr>
            <a:spLocks noGrp="1"/>
          </p:cNvSpPr>
          <p:nvPr>
            <p:ph type="sldNum" sz="quarter" idx="11"/>
          </p:nvPr>
        </p:nvSpPr>
        <p:spPr/>
        <p:txBody>
          <a:body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413310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3 Text &amp; Picture-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65661" y="82141"/>
            <a:ext cx="10707189" cy="1325563"/>
          </a:xfrm>
        </p:spPr>
        <p:txBody>
          <a:bodyPr/>
          <a:lstStyle>
            <a:lvl1pPr>
              <a:defRPr spc="60" baseline="0">
                <a:solidFill>
                  <a:schemeClr val="accent6"/>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10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562E63-E7A9-476C-ABAE-E400FCB8C702}"/>
              </a:ext>
            </a:extLst>
          </p:cNvPr>
          <p:cNvSpPr>
            <a:spLocks noGrp="1"/>
          </p:cNvSpPr>
          <p:nvPr>
            <p:ph sz="half" idx="2"/>
          </p:nvPr>
        </p:nvSpPr>
        <p:spPr>
          <a:xfrm>
            <a:off x="4338116" y="1574673"/>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16E62D7C-BD65-4280-A42E-70108AE311AD}"/>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EC26170F-46EA-4EF1-9F10-AAB7B61DBF2F}"/>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6192315B-5F75-4CD6-9AF7-7AA67E38E431}"/>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2" name="Picture 11">
            <a:extLst>
              <a:ext uri="{FF2B5EF4-FFF2-40B4-BE49-F238E27FC236}">
                <a16:creationId xmlns:a16="http://schemas.microsoft.com/office/drawing/2014/main" id="{CFEE9956-DD3A-4817-A224-F77B7D782EA3}"/>
              </a:ext>
            </a:extLst>
          </p:cNvPr>
          <p:cNvPicPr>
            <a:picLocks noChangeAspect="1"/>
          </p:cNvPicPr>
          <p:nvPr userDrawn="1"/>
        </p:nvPicPr>
        <p:blipFill>
          <a:blip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13" name="Content Placeholder 3">
            <a:extLst>
              <a:ext uri="{FF2B5EF4-FFF2-40B4-BE49-F238E27FC236}">
                <a16:creationId xmlns:a16="http://schemas.microsoft.com/office/drawing/2014/main" id="{71890339-595F-446B-A193-2011ADDC622A}"/>
              </a:ext>
            </a:extLst>
          </p:cNvPr>
          <p:cNvSpPr>
            <a:spLocks noGrp="1"/>
          </p:cNvSpPr>
          <p:nvPr>
            <p:ph sz="half" idx="13"/>
          </p:nvPr>
        </p:nvSpPr>
        <p:spPr>
          <a:xfrm>
            <a:off x="7995716" y="1577848"/>
            <a:ext cx="3466919" cy="1188720"/>
          </a:xfrm>
        </p:spPr>
        <p:txBody>
          <a:bodyPr/>
          <a:lstStyle>
            <a:lvl1pPr>
              <a:defRPr spc="40" baseline="0"/>
            </a:lvl1pPr>
            <a:lvl2pPr>
              <a:spcBef>
                <a:spcPts val="200"/>
              </a:spcBef>
              <a:defRPr spc="40" baseline="0">
                <a:latin typeface="Calibri" panose="020F0502020204030204" pitchFamily="34" charset="0"/>
                <a:cs typeface="Calibri" panose="020F0502020204030204" pitchFamily="34" charset="0"/>
              </a:defRPr>
            </a:lvl2pPr>
            <a:lvl3pPr>
              <a:spcBef>
                <a:spcPts val="200"/>
              </a:spcBef>
              <a:defRPr spc="40" baseline="0">
                <a:latin typeface="Calibri" panose="020F0502020204030204" pitchFamily="34" charset="0"/>
                <a:cs typeface="Calibri" panose="020F0502020204030204" pitchFamily="34" charset="0"/>
              </a:defRPr>
            </a:lvl3pPr>
            <a:lvl4pPr>
              <a:spcBef>
                <a:spcPts val="200"/>
              </a:spcBef>
              <a:defRPr spc="40" baseline="0">
                <a:latin typeface="Calibri" panose="020F0502020204030204" pitchFamily="34" charset="0"/>
                <a:cs typeface="Calibri" panose="020F0502020204030204" pitchFamily="34" charset="0"/>
              </a:defRPr>
            </a:lvl4pPr>
            <a:lvl5pPr>
              <a:spcBef>
                <a:spcPts val="200"/>
              </a:spcBef>
              <a:defRPr spc="4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14">
            <a:extLst>
              <a:ext uri="{FF2B5EF4-FFF2-40B4-BE49-F238E27FC236}">
                <a16:creationId xmlns:a16="http://schemas.microsoft.com/office/drawing/2014/main" id="{88D9CED3-5C85-42A6-B79C-0149CB3D9464}"/>
              </a:ext>
            </a:extLst>
          </p:cNvPr>
          <p:cNvSpPr>
            <a:spLocks noGrp="1"/>
          </p:cNvSpPr>
          <p:nvPr>
            <p:ph type="pic" sz="quarter" idx="14"/>
          </p:nvPr>
        </p:nvSpPr>
        <p:spPr>
          <a:xfrm>
            <a:off x="768350" y="2659063"/>
            <a:ext cx="10648950" cy="2674937"/>
          </a:xfrm>
        </p:spPr>
        <p:txBody>
          <a:bodyPr/>
          <a:lstStyle/>
          <a:p>
            <a:r>
              <a:rPr lang="en-US" dirty="0"/>
              <a:t>Click icon to add picture</a:t>
            </a:r>
          </a:p>
        </p:txBody>
      </p:sp>
      <p:sp>
        <p:nvSpPr>
          <p:cNvPr id="16" name="Footer Placeholder 15">
            <a:extLst>
              <a:ext uri="{FF2B5EF4-FFF2-40B4-BE49-F238E27FC236}">
                <a16:creationId xmlns:a16="http://schemas.microsoft.com/office/drawing/2014/main" id="{56A1E31A-4EDE-4DCB-993F-94EC5ED80A14}"/>
              </a:ext>
            </a:extLst>
          </p:cNvPr>
          <p:cNvSpPr>
            <a:spLocks noGrp="1"/>
          </p:cNvSpPr>
          <p:nvPr>
            <p:ph type="ftr" sz="quarter" idx="15"/>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9466D0E8-1009-4871-9CF7-1DF36D4B96D6}"/>
              </a:ext>
            </a:extLst>
          </p:cNvPr>
          <p:cNvSpPr>
            <a:spLocks noGrp="1"/>
          </p:cNvSpPr>
          <p:nvPr>
            <p:ph type="sldNum" sz="quarter" idx="16"/>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423966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Left Text &amp; Picture-Blue">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dirty="0"/>
              <a:t>Click icon to add picture</a:t>
            </a:r>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ACAE3D7F-2B7C-44F1-BCB3-9C9015CEFD74}"/>
              </a:ext>
            </a:extLst>
          </p:cNvPr>
          <p:cNvPicPr>
            <a:picLocks noChangeAspect="1"/>
          </p:cNvPicPr>
          <p:nvPr userDrawn="1"/>
        </p:nvPicPr>
        <p:blipFill>
          <a:blip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5711198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Left Text &amp; Picture-Teal">
    <p:bg>
      <p:bgPr>
        <a:solidFill>
          <a:schemeClr val="accent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dirty="0"/>
              <a:t>Click icon to add picture</a:t>
            </a:r>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solidFill>
                  <a:schemeClr val="accent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5A25CF9F-220B-40F9-B4C7-4939405D6470}"/>
              </a:ext>
            </a:extLst>
          </p:cNvPr>
          <p:cNvPicPr>
            <a:picLocks noChangeAspect="1"/>
          </p:cNvPicPr>
          <p:nvPr userDrawn="1"/>
        </p:nvPicPr>
        <p:blipFill>
          <a:blip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spTree>
    <p:extLst>
      <p:ext uri="{BB962C8B-B14F-4D97-AF65-F5344CB8AC3E}">
        <p14:creationId xmlns:p14="http://schemas.microsoft.com/office/powerpoint/2010/main" val="2803122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Left Text &amp; Picture-Red">
    <p:bg>
      <p:bgPr>
        <a:solidFill>
          <a:schemeClr val="accent3"/>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dirty="0"/>
              <a:t>Click icon to add picture</a:t>
            </a:r>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solidFill>
                  <a:schemeClr val="accent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81C55D88-784A-4006-B2B7-8F39417CD5C0}"/>
              </a:ext>
            </a:extLst>
          </p:cNvPr>
          <p:cNvPicPr>
            <a:picLocks noChangeAspect="1"/>
          </p:cNvPicPr>
          <p:nvPr userDrawn="1"/>
        </p:nvPicPr>
        <p:blipFill>
          <a:blip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spTree>
    <p:extLst>
      <p:ext uri="{BB962C8B-B14F-4D97-AF65-F5344CB8AC3E}">
        <p14:creationId xmlns:p14="http://schemas.microsoft.com/office/powerpoint/2010/main" val="35596086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Left Text &amp; Picture-Green">
    <p:bg>
      <p:bgPr>
        <a:solidFill>
          <a:schemeClr val="accent4"/>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ECE7C4-7847-4F18-878C-675EEB65FF35}"/>
              </a:ext>
            </a:extLst>
          </p:cNvPr>
          <p:cNvSpPr>
            <a:spLocks noGrp="1"/>
          </p:cNvSpPr>
          <p:nvPr>
            <p:ph type="pic" sz="quarter" idx="13"/>
          </p:nvPr>
        </p:nvSpPr>
        <p:spPr>
          <a:xfrm>
            <a:off x="6252210" y="723900"/>
            <a:ext cx="5184775" cy="4675188"/>
          </a:xfrm>
        </p:spPr>
        <p:txBody>
          <a:bodyPr/>
          <a:lstStyle/>
          <a:p>
            <a:r>
              <a:rPr lang="en-US" dirty="0"/>
              <a:t>Click icon to add picture</a:t>
            </a:r>
          </a:p>
        </p:txBody>
      </p:sp>
      <p:sp>
        <p:nvSpPr>
          <p:cNvPr id="2" name="Title 1">
            <a:extLst>
              <a:ext uri="{FF2B5EF4-FFF2-40B4-BE49-F238E27FC236}">
                <a16:creationId xmlns:a16="http://schemas.microsoft.com/office/drawing/2014/main" id="{108127B8-8C14-47B2-A497-0C901009033F}"/>
              </a:ext>
            </a:extLst>
          </p:cNvPr>
          <p:cNvSpPr>
            <a:spLocks noGrp="1"/>
          </p:cNvSpPr>
          <p:nvPr>
            <p:ph type="title"/>
          </p:nvPr>
        </p:nvSpPr>
        <p:spPr>
          <a:xfrm>
            <a:off x="670426" y="735240"/>
            <a:ext cx="5830387" cy="1325563"/>
          </a:xfrm>
        </p:spPr>
        <p:txBody>
          <a:bodyPr/>
          <a:lstStyle>
            <a:lvl1pPr>
              <a:defRPr spc="60" baseline="0">
                <a:solidFill>
                  <a:schemeClr val="accent6"/>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A4B5ABE-6010-4172-AB39-29DAE57AF578}"/>
              </a:ext>
            </a:extLst>
          </p:cNvPr>
          <p:cNvSpPr>
            <a:spLocks noGrp="1"/>
          </p:cNvSpPr>
          <p:nvPr>
            <p:ph sz="half" idx="1"/>
          </p:nvPr>
        </p:nvSpPr>
        <p:spPr>
          <a:xfrm>
            <a:off x="670079" y="2580478"/>
            <a:ext cx="5582130" cy="3505993"/>
          </a:xfrm>
        </p:spPr>
        <p:txBody>
          <a:bodyPr/>
          <a:lstStyle>
            <a:lvl1pPr>
              <a:lnSpc>
                <a:spcPts val="1900"/>
              </a:lnSpc>
              <a:spcBef>
                <a:spcPts val="0"/>
              </a:spcBef>
              <a:spcAft>
                <a:spcPts val="800"/>
              </a:spcAft>
              <a:defRPr spc="40" baseline="0"/>
            </a:lvl1pPr>
            <a:lvl2pPr>
              <a:lnSpc>
                <a:spcPts val="1750"/>
              </a:lnSpc>
              <a:spcBef>
                <a:spcPts val="0"/>
              </a:spcBef>
              <a:spcAft>
                <a:spcPts val="1800"/>
              </a:spcAft>
              <a:defRPr spc="30" baseline="0">
                <a:latin typeface="Calibri" panose="020F0502020204030204" pitchFamily="34" charset="0"/>
                <a:cs typeface="Calibri" panose="020F0502020204030204" pitchFamily="34" charset="0"/>
              </a:defRPr>
            </a:lvl2pPr>
            <a:lvl3pPr>
              <a:spcBef>
                <a:spcPts val="0"/>
              </a:spcBef>
              <a:spcAft>
                <a:spcPts val="300"/>
              </a:spcAft>
              <a:defRPr spc="30" baseline="0">
                <a:latin typeface="Calibri" panose="020F0502020204030204" pitchFamily="34" charset="0"/>
                <a:cs typeface="Calibri" panose="020F0502020204030204" pitchFamily="34" charset="0"/>
              </a:defRPr>
            </a:lvl3pPr>
            <a:lvl4pPr>
              <a:spcBef>
                <a:spcPts val="0"/>
              </a:spcBef>
              <a:spcAft>
                <a:spcPts val="300"/>
              </a:spcAft>
              <a:defRPr spc="30" baseline="0">
                <a:latin typeface="Calibri" panose="020F0502020204030204" pitchFamily="34" charset="0"/>
                <a:cs typeface="Calibri" panose="020F0502020204030204" pitchFamily="34" charset="0"/>
              </a:defRPr>
            </a:lvl4pPr>
            <a:lvl5pPr>
              <a:spcBef>
                <a:spcPts val="0"/>
              </a:spcBef>
              <a:spcAft>
                <a:spcPts val="300"/>
              </a:spcAft>
              <a:defRPr spc="3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a:extLst>
              <a:ext uri="{FF2B5EF4-FFF2-40B4-BE49-F238E27FC236}">
                <a16:creationId xmlns:a16="http://schemas.microsoft.com/office/drawing/2014/main" id="{7DA78D2F-2D16-44D2-A903-CA76C9380416}"/>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78C90F5B-84C9-4653-8B78-38CBCCD92433}"/>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8363CEC-F2E0-499C-8410-072D6DE703B4}"/>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6" name="Footer Placeholder 15">
            <a:extLst>
              <a:ext uri="{FF2B5EF4-FFF2-40B4-BE49-F238E27FC236}">
                <a16:creationId xmlns:a16="http://schemas.microsoft.com/office/drawing/2014/main" id="{84284A3D-9E89-467F-9F64-650E4CB6DF8D}"/>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7" name="Slide Number Placeholder 16">
            <a:extLst>
              <a:ext uri="{FF2B5EF4-FFF2-40B4-BE49-F238E27FC236}">
                <a16:creationId xmlns:a16="http://schemas.microsoft.com/office/drawing/2014/main" id="{EDDC720E-E682-4FBA-BDF2-60B56D0CE885}"/>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pic>
        <p:nvPicPr>
          <p:cNvPr id="18" name="Picture 17">
            <a:extLst>
              <a:ext uri="{FF2B5EF4-FFF2-40B4-BE49-F238E27FC236}">
                <a16:creationId xmlns:a16="http://schemas.microsoft.com/office/drawing/2014/main" id="{170B2B84-363C-4D17-8764-77C36E95E119}"/>
              </a:ext>
            </a:extLst>
          </p:cNvPr>
          <p:cNvPicPr>
            <a:picLocks noChangeAspect="1"/>
          </p:cNvPicPr>
          <p:nvPr userDrawn="1"/>
        </p:nvPicPr>
        <p:blipFill>
          <a:blip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Tree>
    <p:extLst>
      <p:ext uri="{BB962C8B-B14F-4D97-AF65-F5344CB8AC3E}">
        <p14:creationId xmlns:p14="http://schemas.microsoft.com/office/powerpoint/2010/main" val="566364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only-Blue">
    <p:bg>
      <p:bgPr>
        <a:solidFill>
          <a:schemeClr val="accent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dirty="0"/>
              <a:t>Click icon to add picture</a:t>
            </a:r>
          </a:p>
        </p:txBody>
      </p:sp>
      <p:pic>
        <p:nvPicPr>
          <p:cNvPr id="12" name="Picture 11">
            <a:extLst>
              <a:ext uri="{FF2B5EF4-FFF2-40B4-BE49-F238E27FC236}">
                <a16:creationId xmlns:a16="http://schemas.microsoft.com/office/drawing/2014/main" id="{0E2F4232-6841-474A-BD6A-F4DE2F232EC0}"/>
              </a:ext>
            </a:extLst>
          </p:cNvPr>
          <p:cNvPicPr>
            <a:picLocks noChangeAspect="1"/>
          </p:cNvPicPr>
          <p:nvPr userDrawn="1"/>
        </p:nvPicPr>
        <p:blipFill>
          <a:blip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E7C3CF12-5271-4E88-B4B7-29364CE4F354}"/>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3FA8D6E-5006-42A5-805B-A1540417783F}"/>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A4EBCB1-0E8C-4C44-B8D1-B7704D1AC53D}"/>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77B3255C-6C14-4AA6-A5C2-043732116831}"/>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2ABE8458-5B23-4B39-967C-93D029470616}"/>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719197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only-Teal">
    <p:bg>
      <p:bgPr>
        <a:solidFill>
          <a:schemeClr val="accent2"/>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dirty="0"/>
              <a:t>Click icon to add picture</a:t>
            </a:r>
          </a:p>
        </p:txBody>
      </p:sp>
      <p:pic>
        <p:nvPicPr>
          <p:cNvPr id="8" name="Picture 7">
            <a:extLst>
              <a:ext uri="{FF2B5EF4-FFF2-40B4-BE49-F238E27FC236}">
                <a16:creationId xmlns:a16="http://schemas.microsoft.com/office/drawing/2014/main" id="{B47F680C-E86C-4630-B1F2-0A790F0B5FA2}"/>
              </a:ext>
            </a:extLst>
          </p:cNvPr>
          <p:cNvPicPr>
            <a:picLocks noChangeAspect="1"/>
          </p:cNvPicPr>
          <p:nvPr userDrawn="1"/>
        </p:nvPicPr>
        <p:blipFill>
          <a:blip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9" name="Group 8">
            <a:extLst>
              <a:ext uri="{FF2B5EF4-FFF2-40B4-BE49-F238E27FC236}">
                <a16:creationId xmlns:a16="http://schemas.microsoft.com/office/drawing/2014/main" id="{D351B73B-AC25-4420-8D95-06E3BC1D3DC8}"/>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A72CB1DE-0041-4663-BB8C-BCC3C6E0A54E}"/>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A4008EA-A6C1-4A99-A859-0E3024A81FF9}"/>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2" name="Footer Placeholder 11">
            <a:extLst>
              <a:ext uri="{FF2B5EF4-FFF2-40B4-BE49-F238E27FC236}">
                <a16:creationId xmlns:a16="http://schemas.microsoft.com/office/drawing/2014/main" id="{01AB6E27-9934-4A1F-BED0-1C33804133CC}"/>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3" name="Slide Number Placeholder 12">
            <a:extLst>
              <a:ext uri="{FF2B5EF4-FFF2-40B4-BE49-F238E27FC236}">
                <a16:creationId xmlns:a16="http://schemas.microsoft.com/office/drawing/2014/main" id="{037C6B79-45C2-4C2D-96F4-BC9FBACA5A2A}"/>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555229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only-Red">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dirty="0"/>
              <a:t>Click icon to add picture</a:t>
            </a:r>
          </a:p>
        </p:txBody>
      </p:sp>
      <p:pic>
        <p:nvPicPr>
          <p:cNvPr id="12" name="Picture 11">
            <a:extLst>
              <a:ext uri="{FF2B5EF4-FFF2-40B4-BE49-F238E27FC236}">
                <a16:creationId xmlns:a16="http://schemas.microsoft.com/office/drawing/2014/main" id="{DFF2B610-55D0-41DD-92F8-7A2660F1187F}"/>
              </a:ext>
            </a:extLst>
          </p:cNvPr>
          <p:cNvPicPr>
            <a:picLocks noChangeAspect="1"/>
          </p:cNvPicPr>
          <p:nvPr userDrawn="1"/>
        </p:nvPicPr>
        <p:blipFill>
          <a:blip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3" name="Group 12">
            <a:extLst>
              <a:ext uri="{FF2B5EF4-FFF2-40B4-BE49-F238E27FC236}">
                <a16:creationId xmlns:a16="http://schemas.microsoft.com/office/drawing/2014/main" id="{99533E50-7322-43E4-87D4-6FF77C02D787}"/>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4E2C95C0-C429-4397-A138-08903A367561}"/>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2F2B6E4-A700-47F3-85BB-5B7FF96AE89A}"/>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D1C71F76-F689-4CD7-997B-954BD8090E07}"/>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D519FAB-F9CC-4334-8193-81B85DDC0A73}"/>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705354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only-Green">
    <p:bg>
      <p:bgPr>
        <a:solidFill>
          <a:schemeClr val="accent4"/>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25F9BE4-17DE-4934-AD0A-236E937C491E}"/>
              </a:ext>
            </a:extLst>
          </p:cNvPr>
          <p:cNvSpPr>
            <a:spLocks noGrp="1"/>
          </p:cNvSpPr>
          <p:nvPr>
            <p:ph type="pic" sz="quarter" idx="13"/>
          </p:nvPr>
        </p:nvSpPr>
        <p:spPr>
          <a:xfrm>
            <a:off x="188976" y="192087"/>
            <a:ext cx="11814048" cy="5486400"/>
          </a:xfrm>
        </p:spPr>
        <p:txBody>
          <a:bodyPr/>
          <a:lstStyle/>
          <a:p>
            <a:r>
              <a:rPr lang="en-US" dirty="0"/>
              <a:t>Click icon to add picture</a:t>
            </a:r>
          </a:p>
        </p:txBody>
      </p:sp>
      <p:grpSp>
        <p:nvGrpSpPr>
          <p:cNvPr id="12" name="Group 11">
            <a:extLst>
              <a:ext uri="{FF2B5EF4-FFF2-40B4-BE49-F238E27FC236}">
                <a16:creationId xmlns:a16="http://schemas.microsoft.com/office/drawing/2014/main" id="{C0DB1B7F-307C-46AE-89D8-B226EE00E847}"/>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9AE4BBB7-BCBD-44AE-9ECD-B2C2A7A8564C}"/>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DCD47EC-C3FB-41DA-9DB8-9A51C21E76F0}"/>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3565F273-2816-479E-9939-940B7E156E13}"/>
              </a:ext>
            </a:extLst>
          </p:cNvPr>
          <p:cNvPicPr>
            <a:picLocks noChangeAspect="1"/>
          </p:cNvPicPr>
          <p:nvPr userDrawn="1"/>
        </p:nvPicPr>
        <p:blipFill>
          <a:blip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5" name="Footer Placeholder 4">
            <a:extLst>
              <a:ext uri="{FF2B5EF4-FFF2-40B4-BE49-F238E27FC236}">
                <a16:creationId xmlns:a16="http://schemas.microsoft.com/office/drawing/2014/main" id="{B761E179-80EF-4897-A3F2-C22D24CE8D0A}"/>
              </a:ext>
            </a:extLst>
          </p:cNvPr>
          <p:cNvSpPr>
            <a:spLocks noGrp="1"/>
          </p:cNvSpPr>
          <p:nvPr>
            <p:ph type="ftr" sz="quarter" idx="14"/>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7EA53351-5447-4D4E-85EC-ECBF1AF689EB}"/>
              </a:ext>
            </a:extLst>
          </p:cNvPr>
          <p:cNvSpPr>
            <a:spLocks noGrp="1"/>
          </p:cNvSpPr>
          <p:nvPr>
            <p:ph type="sldNum" sz="quarter" idx="15"/>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607157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1"/>
                </a:solidFill>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78D0480C-D0F0-4D64-91F7-253C93EA69CF}"/>
              </a:ext>
            </a:extLst>
          </p:cNvPr>
          <p:cNvPicPr>
            <a:picLocks noChangeAspect="1"/>
          </p:cNvPicPr>
          <p:nvPr userDrawn="1"/>
        </p:nvPicPr>
        <p:blipFill>
          <a:blip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1" name="Group 10">
            <a:extLst>
              <a:ext uri="{FF2B5EF4-FFF2-40B4-BE49-F238E27FC236}">
                <a16:creationId xmlns:a16="http://schemas.microsoft.com/office/drawing/2014/main" id="{2DC6D3C9-6C92-4E30-9A17-99F65DB4D299}"/>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id="{55001050-7ABC-4538-9DD1-EDD54675A790}"/>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EC3EE77B-3F02-437B-89D4-A144513ABBF8}"/>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425EF643-ACB6-49DE-99F2-122CA76F9200}"/>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A4A0623B-63CD-47FB-83FB-AC9D4A8A10E5}"/>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27455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5"/>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7509995"/>
      </p:ext>
    </p:extLst>
  </p:cSld>
  <p:clrMapOvr>
    <a:masterClrMapping/>
  </p:clrMapOvr>
  <p:extLst>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Teal">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5"/>
                </a:solidFill>
              </a:defRPr>
            </a:lvl1pPr>
          </a:lstStyle>
          <a:p>
            <a:r>
              <a:rPr lang="en-US"/>
              <a:t>Click to edit Master title style</a:t>
            </a:r>
            <a:endParaRPr lang="en-US" dirty="0"/>
          </a:p>
        </p:txBody>
      </p:sp>
      <p:pic>
        <p:nvPicPr>
          <p:cNvPr id="10" name="Picture 9">
            <a:extLst>
              <a:ext uri="{FF2B5EF4-FFF2-40B4-BE49-F238E27FC236}">
                <a16:creationId xmlns:a16="http://schemas.microsoft.com/office/drawing/2014/main" id="{3403CA97-0323-4929-B4B0-48C22FE9C76C}"/>
              </a:ext>
            </a:extLst>
          </p:cNvPr>
          <p:cNvPicPr>
            <a:picLocks noChangeAspect="1"/>
          </p:cNvPicPr>
          <p:nvPr userDrawn="1"/>
        </p:nvPicPr>
        <p:blipFill>
          <a:blip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11" name="Group 10">
            <a:extLst>
              <a:ext uri="{FF2B5EF4-FFF2-40B4-BE49-F238E27FC236}">
                <a16:creationId xmlns:a16="http://schemas.microsoft.com/office/drawing/2014/main" id="{88F04A9F-F5D6-476A-9430-C3F567740C80}"/>
              </a:ext>
            </a:extLst>
          </p:cNvPr>
          <p:cNvGrpSpPr/>
          <p:nvPr userDrawn="1"/>
        </p:nvGrpSpPr>
        <p:grpSpPr>
          <a:xfrm>
            <a:off x="10910889" y="5668963"/>
            <a:ext cx="1281112" cy="1188607"/>
            <a:chOff x="10910889" y="5668963"/>
            <a:chExt cx="1281112" cy="1188607"/>
          </a:xfrm>
        </p:grpSpPr>
        <p:sp>
          <p:nvSpPr>
            <p:cNvPr id="12" name="Rectangle 11">
              <a:extLst>
                <a:ext uri="{FF2B5EF4-FFF2-40B4-BE49-F238E27FC236}">
                  <a16:creationId xmlns:a16="http://schemas.microsoft.com/office/drawing/2014/main" id="{30D5D03F-619B-46AB-BA94-83D6CCD258BA}"/>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F19A46EE-D912-4DE1-BDC0-5262FDFD58F7}"/>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4" name="Footer Placeholder 13">
            <a:extLst>
              <a:ext uri="{FF2B5EF4-FFF2-40B4-BE49-F238E27FC236}">
                <a16:creationId xmlns:a16="http://schemas.microsoft.com/office/drawing/2014/main" id="{65899BB5-6137-4F73-9841-E37D1B210038}"/>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AA50B008-20D9-4672-B91C-E5DCAD4F1317}"/>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476060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3"/>
                </a:solidFill>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62BA346D-C8BC-45E6-8B74-91008AFF9DEB}"/>
              </a:ext>
            </a:extLst>
          </p:cNvPr>
          <p:cNvPicPr>
            <a:picLocks noChangeAspect="1"/>
          </p:cNvPicPr>
          <p:nvPr userDrawn="1"/>
        </p:nvPicPr>
        <p:blipFill>
          <a:blip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7" name="Group 6">
            <a:extLst>
              <a:ext uri="{FF2B5EF4-FFF2-40B4-BE49-F238E27FC236}">
                <a16:creationId xmlns:a16="http://schemas.microsoft.com/office/drawing/2014/main" id="{000E2F0A-A266-4FEC-9AA2-0094D2E78CEF}"/>
              </a:ext>
            </a:extLst>
          </p:cNvPr>
          <p:cNvGrpSpPr/>
          <p:nvPr userDrawn="1"/>
        </p:nvGrpSpPr>
        <p:grpSpPr>
          <a:xfrm>
            <a:off x="10910889" y="5668963"/>
            <a:ext cx="1281112" cy="1188607"/>
            <a:chOff x="10910889" y="5668963"/>
            <a:chExt cx="1281112" cy="1188607"/>
          </a:xfrm>
        </p:grpSpPr>
        <p:sp>
          <p:nvSpPr>
            <p:cNvPr id="8" name="Rectangle 7">
              <a:extLst>
                <a:ext uri="{FF2B5EF4-FFF2-40B4-BE49-F238E27FC236}">
                  <a16:creationId xmlns:a16="http://schemas.microsoft.com/office/drawing/2014/main" id="{7BC7CEEB-F271-410B-A816-E60D4EC465F7}"/>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7EFA4DD-7457-4601-A0BA-1657499BE79A}"/>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10" name="Footer Placeholder 9">
            <a:extLst>
              <a:ext uri="{FF2B5EF4-FFF2-40B4-BE49-F238E27FC236}">
                <a16:creationId xmlns:a16="http://schemas.microsoft.com/office/drawing/2014/main" id="{92FC9649-CE0C-41FA-860C-0F31C8EC1956}"/>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1" name="Slide Number Placeholder 10">
            <a:extLst>
              <a:ext uri="{FF2B5EF4-FFF2-40B4-BE49-F238E27FC236}">
                <a16:creationId xmlns:a16="http://schemas.microsoft.com/office/drawing/2014/main" id="{1FB29D45-148E-4CE3-ABDE-FD9683BBA442}"/>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9105770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FE028-B232-40EE-99A5-FFA6EF65DAC6}"/>
              </a:ext>
            </a:extLst>
          </p:cNvPr>
          <p:cNvSpPr>
            <a:spLocks noGrp="1"/>
          </p:cNvSpPr>
          <p:nvPr>
            <p:ph type="title"/>
          </p:nvPr>
        </p:nvSpPr>
        <p:spPr>
          <a:xfrm>
            <a:off x="667512" y="738414"/>
            <a:ext cx="10707189" cy="1325563"/>
          </a:xfrm>
        </p:spPr>
        <p:txBody>
          <a:bodyPr/>
          <a:lstStyle>
            <a:lvl1pPr>
              <a:defRPr>
                <a:solidFill>
                  <a:schemeClr val="accent6"/>
                </a:solidFill>
              </a:defRPr>
            </a:lvl1pPr>
          </a:lstStyle>
          <a:p>
            <a:r>
              <a:rPr lang="en-US"/>
              <a:t>Click to edit Master title style</a:t>
            </a:r>
            <a:endParaRPr lang="en-US" dirty="0"/>
          </a:p>
        </p:txBody>
      </p:sp>
      <p:grpSp>
        <p:nvGrpSpPr>
          <p:cNvPr id="10" name="Group 9">
            <a:extLst>
              <a:ext uri="{FF2B5EF4-FFF2-40B4-BE49-F238E27FC236}">
                <a16:creationId xmlns:a16="http://schemas.microsoft.com/office/drawing/2014/main" id="{6F2415A4-BE91-4823-A4F1-1D9454169C66}"/>
              </a:ext>
            </a:extLst>
          </p:cNvPr>
          <p:cNvGrpSpPr/>
          <p:nvPr userDrawn="1"/>
        </p:nvGrpSpPr>
        <p:grpSpPr>
          <a:xfrm>
            <a:off x="10910889" y="5668963"/>
            <a:ext cx="1281112" cy="1188607"/>
            <a:chOff x="10910889" y="5668963"/>
            <a:chExt cx="1281112" cy="1188607"/>
          </a:xfrm>
        </p:grpSpPr>
        <p:sp>
          <p:nvSpPr>
            <p:cNvPr id="11" name="Rectangle 10">
              <a:extLst>
                <a:ext uri="{FF2B5EF4-FFF2-40B4-BE49-F238E27FC236}">
                  <a16:creationId xmlns:a16="http://schemas.microsoft.com/office/drawing/2014/main" id="{21593BF5-FC4B-495E-BD01-6AA2D3501B03}"/>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98DC6A2C-3169-41D3-8C10-0D4374B55C62}"/>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3" name="Picture 12">
            <a:extLst>
              <a:ext uri="{FF2B5EF4-FFF2-40B4-BE49-F238E27FC236}">
                <a16:creationId xmlns:a16="http://schemas.microsoft.com/office/drawing/2014/main" id="{EE067285-DD00-4769-81F0-DAE16D894141}"/>
              </a:ext>
            </a:extLst>
          </p:cNvPr>
          <p:cNvPicPr>
            <a:picLocks noChangeAspect="1"/>
          </p:cNvPicPr>
          <p:nvPr userDrawn="1"/>
        </p:nvPicPr>
        <p:blipFill>
          <a:blip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14" name="Footer Placeholder 13">
            <a:extLst>
              <a:ext uri="{FF2B5EF4-FFF2-40B4-BE49-F238E27FC236}">
                <a16:creationId xmlns:a16="http://schemas.microsoft.com/office/drawing/2014/main" id="{CBDDE1E3-A151-4D21-B486-A5C1196BCC85}"/>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87A12082-A3DF-4748-8F07-85CFBE92D602}"/>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179583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Blu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A22F3B3-9E50-40AB-A7A5-2C79264EBC1C}"/>
              </a:ext>
            </a:extLst>
          </p:cNvPr>
          <p:cNvPicPr>
            <a:picLocks noChangeAspect="1"/>
          </p:cNvPicPr>
          <p:nvPr userDrawn="1"/>
        </p:nvPicPr>
        <p:blipFill>
          <a:blip cstate="hqprint">
            <a:extLst>
              <a:ext uri="{28A0092B-C50C-407E-A947-70E740481C1C}">
                <a14:useLocalDpi xmlns:a14="http://schemas.microsoft.com/office/drawing/2010/main" val="0"/>
              </a:ext>
            </a:extLst>
          </a:blip>
          <a:stretch>
            <a:fillRect/>
          </a:stretch>
        </p:blipFill>
        <p:spPr>
          <a:xfrm>
            <a:off x="9895291" y="5869782"/>
            <a:ext cx="1022956" cy="690070"/>
          </a:xfrm>
          <a:prstGeom prst="rect">
            <a:avLst/>
          </a:prstGeom>
        </p:spPr>
      </p:pic>
      <p:grpSp>
        <p:nvGrpSpPr>
          <p:cNvPr id="13" name="Group 12">
            <a:extLst>
              <a:ext uri="{FF2B5EF4-FFF2-40B4-BE49-F238E27FC236}">
                <a16:creationId xmlns:a16="http://schemas.microsoft.com/office/drawing/2014/main" id="{B9593DAD-5CBA-4B3B-AA03-E1025FC4FE37}"/>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5AF440FC-9DE4-41F9-A23E-8220ED868EEC}"/>
                </a:ext>
              </a:extLst>
            </p:cNvPr>
            <p:cNvSpPr/>
            <p:nvPr userDrawn="1"/>
          </p:nvSpPr>
          <p:spPr>
            <a:xfrm>
              <a:off x="10910889" y="5668963"/>
              <a:ext cx="1281112" cy="11886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CBF48938-0590-48DF-9BA6-25EF409F9189}"/>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3CFC89FF-A961-43A9-8BA0-DCD81E668B38}"/>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DFB108EE-430F-4075-A50D-89B43C70277A}"/>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696176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Teal">
    <p:bg>
      <p:bgPr>
        <a:solidFill>
          <a:schemeClr val="accent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47F680C-E86C-4630-B1F2-0A790F0B5FA2}"/>
              </a:ext>
            </a:extLst>
          </p:cNvPr>
          <p:cNvPicPr>
            <a:picLocks noChangeAspect="1"/>
          </p:cNvPicPr>
          <p:nvPr userDrawn="1"/>
        </p:nvPicPr>
        <p:blipFill>
          <a:blip cstate="hqprint">
            <a:extLst>
              <a:ext uri="{28A0092B-C50C-407E-A947-70E740481C1C}">
                <a14:useLocalDpi xmlns:a14="http://schemas.microsoft.com/office/drawing/2010/main" val="0"/>
              </a:ext>
            </a:extLst>
          </a:blip>
          <a:stretch>
            <a:fillRect/>
          </a:stretch>
        </p:blipFill>
        <p:spPr>
          <a:xfrm>
            <a:off x="9895291" y="5869782"/>
            <a:ext cx="1022955" cy="690070"/>
          </a:xfrm>
          <a:prstGeom prst="rect">
            <a:avLst/>
          </a:prstGeom>
        </p:spPr>
      </p:pic>
      <p:grpSp>
        <p:nvGrpSpPr>
          <p:cNvPr id="9" name="Group 8">
            <a:extLst>
              <a:ext uri="{FF2B5EF4-FFF2-40B4-BE49-F238E27FC236}">
                <a16:creationId xmlns:a16="http://schemas.microsoft.com/office/drawing/2014/main" id="{D351B73B-AC25-4420-8D95-06E3BC1D3DC8}"/>
              </a:ext>
            </a:extLst>
          </p:cNvPr>
          <p:cNvGrpSpPr/>
          <p:nvPr userDrawn="1"/>
        </p:nvGrpSpPr>
        <p:grpSpPr>
          <a:xfrm>
            <a:off x="10910889" y="5668963"/>
            <a:ext cx="1281112" cy="1188607"/>
            <a:chOff x="10910889" y="5668963"/>
            <a:chExt cx="1281112" cy="1188607"/>
          </a:xfrm>
        </p:grpSpPr>
        <p:sp>
          <p:nvSpPr>
            <p:cNvPr id="10" name="Rectangle 9">
              <a:extLst>
                <a:ext uri="{FF2B5EF4-FFF2-40B4-BE49-F238E27FC236}">
                  <a16:creationId xmlns:a16="http://schemas.microsoft.com/office/drawing/2014/main" id="{A72CB1DE-0041-4663-BB8C-BCC3C6E0A54E}"/>
                </a:ext>
              </a:extLst>
            </p:cNvPr>
            <p:cNvSpPr/>
            <p:nvPr userDrawn="1"/>
          </p:nvSpPr>
          <p:spPr>
            <a:xfrm>
              <a:off x="10910889" y="5668963"/>
              <a:ext cx="1281112" cy="1188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5A4008EA-A6C1-4A99-A859-0E3024A81FF9}"/>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27D92168-F0C5-4AFA-A7D6-DBA4424B974D}"/>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F690B747-253F-4062-83D3-11A9F1163520}"/>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4094236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Red">
    <p:bg>
      <p:bgPr>
        <a:solidFill>
          <a:schemeClr val="accent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7D32EDD-167A-4B2E-BA7E-E9CCADDF678A}"/>
              </a:ext>
            </a:extLst>
          </p:cNvPr>
          <p:cNvPicPr>
            <a:picLocks noChangeAspect="1"/>
          </p:cNvPicPr>
          <p:nvPr userDrawn="1"/>
        </p:nvPicPr>
        <p:blipFill>
          <a:blip cstate="hqprint">
            <a:extLst>
              <a:ext uri="{28A0092B-C50C-407E-A947-70E740481C1C}">
                <a14:useLocalDpi xmlns:a14="http://schemas.microsoft.com/office/drawing/2010/main"/>
              </a:ext>
            </a:extLst>
          </a:blip>
          <a:stretch>
            <a:fillRect/>
          </a:stretch>
        </p:blipFill>
        <p:spPr>
          <a:xfrm>
            <a:off x="9895291" y="5868591"/>
            <a:ext cx="1022956" cy="690071"/>
          </a:xfrm>
          <a:prstGeom prst="rect">
            <a:avLst/>
          </a:prstGeom>
        </p:spPr>
      </p:pic>
      <p:grpSp>
        <p:nvGrpSpPr>
          <p:cNvPr id="13" name="Group 12">
            <a:extLst>
              <a:ext uri="{FF2B5EF4-FFF2-40B4-BE49-F238E27FC236}">
                <a16:creationId xmlns:a16="http://schemas.microsoft.com/office/drawing/2014/main" id="{5071A42B-EF95-43FF-B6EC-7943AF759750}"/>
              </a:ext>
            </a:extLst>
          </p:cNvPr>
          <p:cNvGrpSpPr/>
          <p:nvPr userDrawn="1"/>
        </p:nvGrpSpPr>
        <p:grpSpPr>
          <a:xfrm>
            <a:off x="10910889" y="5668963"/>
            <a:ext cx="1281112" cy="1188607"/>
            <a:chOff x="10910889" y="5668963"/>
            <a:chExt cx="1281112" cy="1188607"/>
          </a:xfrm>
        </p:grpSpPr>
        <p:sp>
          <p:nvSpPr>
            <p:cNvPr id="14" name="Rectangle 13">
              <a:extLst>
                <a:ext uri="{FF2B5EF4-FFF2-40B4-BE49-F238E27FC236}">
                  <a16:creationId xmlns:a16="http://schemas.microsoft.com/office/drawing/2014/main" id="{C771A908-BF5D-434C-800D-4782D1FB1934}"/>
                </a:ext>
              </a:extLst>
            </p:cNvPr>
            <p:cNvSpPr/>
            <p:nvPr userDrawn="1"/>
          </p:nvSpPr>
          <p:spPr>
            <a:xfrm>
              <a:off x="10910889" y="5668963"/>
              <a:ext cx="1281112" cy="1188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ADB4AD5-9CC7-4531-B315-A0D3966256F2}"/>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sp>
        <p:nvSpPr>
          <p:cNvPr id="5" name="Footer Placeholder 4">
            <a:extLst>
              <a:ext uri="{FF2B5EF4-FFF2-40B4-BE49-F238E27FC236}">
                <a16:creationId xmlns:a16="http://schemas.microsoft.com/office/drawing/2014/main" id="{C0096EF0-20D4-4AA1-BF4C-04E3BA46FE8F}"/>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CE24A0A-5ECF-4A9E-A6F4-2FAF4CDC172F}"/>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9363685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Green">
    <p:bg>
      <p:bgPr>
        <a:solidFill>
          <a:schemeClr val="accent4"/>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28AFA83-26C7-45F0-94B4-8D7261621B2B}"/>
              </a:ext>
            </a:extLst>
          </p:cNvPr>
          <p:cNvGrpSpPr/>
          <p:nvPr userDrawn="1"/>
        </p:nvGrpSpPr>
        <p:grpSpPr>
          <a:xfrm>
            <a:off x="10910889" y="5668963"/>
            <a:ext cx="1281112" cy="1188607"/>
            <a:chOff x="10910889" y="5668963"/>
            <a:chExt cx="1281112" cy="1188607"/>
          </a:xfrm>
        </p:grpSpPr>
        <p:sp>
          <p:nvSpPr>
            <p:cNvPr id="13" name="Rectangle 12">
              <a:extLst>
                <a:ext uri="{FF2B5EF4-FFF2-40B4-BE49-F238E27FC236}">
                  <a16:creationId xmlns:a16="http://schemas.microsoft.com/office/drawing/2014/main" id="{599E9A34-9034-45D4-B084-71904A9D8B9E}"/>
                </a:ext>
              </a:extLst>
            </p:cNvPr>
            <p:cNvSpPr/>
            <p:nvPr userDrawn="1"/>
          </p:nvSpPr>
          <p:spPr>
            <a:xfrm>
              <a:off x="10910889" y="5668963"/>
              <a:ext cx="1281112" cy="11886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3EB6A35F-E960-4297-AA29-3585EA1EEE8A}"/>
                </a:ext>
              </a:extLst>
            </p:cNvPr>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11031530" y="5870605"/>
              <a:ext cx="1052520" cy="684973"/>
            </a:xfrm>
            <a:prstGeom prst="rect">
              <a:avLst/>
            </a:prstGeom>
          </p:spPr>
        </p:pic>
      </p:grpSp>
      <p:pic>
        <p:nvPicPr>
          <p:cNvPr id="15" name="Picture 14">
            <a:extLst>
              <a:ext uri="{FF2B5EF4-FFF2-40B4-BE49-F238E27FC236}">
                <a16:creationId xmlns:a16="http://schemas.microsoft.com/office/drawing/2014/main" id="{49EC12C3-77B3-47EF-B70B-A375A44ECF6B}"/>
              </a:ext>
            </a:extLst>
          </p:cNvPr>
          <p:cNvPicPr>
            <a:picLocks noChangeAspect="1"/>
          </p:cNvPicPr>
          <p:nvPr userDrawn="1"/>
        </p:nvPicPr>
        <p:blipFill>
          <a:blip cstate="hqprint">
            <a:extLst>
              <a:ext uri="{28A0092B-C50C-407E-A947-70E740481C1C}">
                <a14:useLocalDpi xmlns:a14="http://schemas.microsoft.com/office/drawing/2010/main" val="0"/>
              </a:ext>
            </a:extLst>
          </a:blip>
          <a:stretch>
            <a:fillRect/>
          </a:stretch>
        </p:blipFill>
        <p:spPr>
          <a:xfrm>
            <a:off x="9895291" y="5869782"/>
            <a:ext cx="1022955" cy="690069"/>
          </a:xfrm>
          <a:prstGeom prst="rect">
            <a:avLst/>
          </a:prstGeom>
        </p:spPr>
      </p:pic>
      <p:sp>
        <p:nvSpPr>
          <p:cNvPr id="5" name="Footer Placeholder 4">
            <a:extLst>
              <a:ext uri="{FF2B5EF4-FFF2-40B4-BE49-F238E27FC236}">
                <a16:creationId xmlns:a16="http://schemas.microsoft.com/office/drawing/2014/main" id="{4E74E256-6803-42E2-90A4-4E5E29B8A3DB}"/>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F56BD49E-B7C1-4E59-AEEE-E2D5A58D63E6}"/>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7781615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31CCFBE-562C-48E4-98E6-77C9A843AD31}"/>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3B40C2B-653B-4BAE-9F7C-B8503F8D6C9D}"/>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3035497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A0D23-4DE6-4848-838E-F0CF6027FA0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AE17E2-95EF-49A1-98FC-884ABF32F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F6F0D4-CC16-437C-B264-8EDC2732D248}"/>
              </a:ext>
            </a:extLst>
          </p:cNvPr>
          <p:cNvSpPr>
            <a:spLocks noGrp="1"/>
          </p:cNvSpPr>
          <p:nvPr>
            <p:ph type="dt" sz="half" idx="10"/>
          </p:nvPr>
        </p:nvSpPr>
        <p:spPr/>
        <p:txBody>
          <a:bodyPr/>
          <a:lstStyle/>
          <a:p>
            <a:fld id="{206766E8-1A6F-436B-BF1F-9A425E071077}" type="datetimeFigureOut">
              <a:rPr lang="en-US" smtClean="0"/>
              <a:t>9/13/2020</a:t>
            </a:fld>
            <a:endParaRPr lang="en-US"/>
          </a:p>
        </p:txBody>
      </p:sp>
      <p:sp>
        <p:nvSpPr>
          <p:cNvPr id="5" name="Footer Placeholder 4">
            <a:extLst>
              <a:ext uri="{FF2B5EF4-FFF2-40B4-BE49-F238E27FC236}">
                <a16:creationId xmlns:a16="http://schemas.microsoft.com/office/drawing/2014/main" id="{C68CB160-E291-4905-84D3-611FE26564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C3FC42-9F59-4A45-9F00-F06C986822BA}"/>
              </a:ext>
            </a:extLst>
          </p:cNvPr>
          <p:cNvSpPr>
            <a:spLocks noGrp="1"/>
          </p:cNvSpPr>
          <p:nvPr>
            <p:ph type="sldNum" sz="quarter" idx="12"/>
          </p:nvPr>
        </p:nvSpPr>
        <p:spPr/>
        <p:txBody>
          <a:bodyPr/>
          <a:lstStyle/>
          <a:p>
            <a:fld id="{074C39A4-B883-4D60-92DF-624160164230}" type="slidenum">
              <a:rPr lang="en-US" smtClean="0"/>
              <a:t>‹#›</a:t>
            </a:fld>
            <a:endParaRPr lang="en-US"/>
          </a:p>
        </p:txBody>
      </p:sp>
    </p:spTree>
    <p:extLst>
      <p:ext uri="{BB962C8B-B14F-4D97-AF65-F5344CB8AC3E}">
        <p14:creationId xmlns:p14="http://schemas.microsoft.com/office/powerpoint/2010/main" val="37231187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3F49B-0AA6-468C-A797-336D9BD7F7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220EE2-642F-4B69-AB79-7218AC55C1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AD08F6-1BEA-4DC1-8F2F-F214A690FAF5}"/>
              </a:ext>
            </a:extLst>
          </p:cNvPr>
          <p:cNvSpPr>
            <a:spLocks noGrp="1"/>
          </p:cNvSpPr>
          <p:nvPr>
            <p:ph type="dt" sz="half" idx="10"/>
          </p:nvPr>
        </p:nvSpPr>
        <p:spPr/>
        <p:txBody>
          <a:bodyPr/>
          <a:lstStyle/>
          <a:p>
            <a:fld id="{206766E8-1A6F-436B-BF1F-9A425E071077}" type="datetimeFigureOut">
              <a:rPr lang="en-US" smtClean="0"/>
              <a:t>9/13/2020</a:t>
            </a:fld>
            <a:endParaRPr lang="en-US"/>
          </a:p>
        </p:txBody>
      </p:sp>
      <p:sp>
        <p:nvSpPr>
          <p:cNvPr id="5" name="Footer Placeholder 4">
            <a:extLst>
              <a:ext uri="{FF2B5EF4-FFF2-40B4-BE49-F238E27FC236}">
                <a16:creationId xmlns:a16="http://schemas.microsoft.com/office/drawing/2014/main" id="{17718A37-73ED-483F-95BE-8658EC0910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7F8D8-4D42-4EE8-9C9F-F94EDFB6DB32}"/>
              </a:ext>
            </a:extLst>
          </p:cNvPr>
          <p:cNvSpPr>
            <a:spLocks noGrp="1"/>
          </p:cNvSpPr>
          <p:nvPr>
            <p:ph type="sldNum" sz="quarter" idx="12"/>
          </p:nvPr>
        </p:nvSpPr>
        <p:spPr/>
        <p:txBody>
          <a:bodyPr/>
          <a:lstStyle/>
          <a:p>
            <a:fld id="{074C39A4-B883-4D60-92DF-624160164230}" type="slidenum">
              <a:rPr lang="en-US" smtClean="0"/>
              <a:t>‹#›</a:t>
            </a:fld>
            <a:endParaRPr lang="en-US"/>
          </a:p>
        </p:txBody>
      </p:sp>
    </p:spTree>
    <p:extLst>
      <p:ext uri="{BB962C8B-B14F-4D97-AF65-F5344CB8AC3E}">
        <p14:creationId xmlns:p14="http://schemas.microsoft.com/office/powerpoint/2010/main" val="1995319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3"/>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5759991"/>
      </p:ext>
    </p:extLst>
  </p:cSld>
  <p:clrMapOvr>
    <a:masterClrMapping/>
  </p:clrMapOvr>
  <p:extLst>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244C0-AC12-46AD-BE15-5DF8D1AFDD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827D20-4EE2-40F5-AE86-DF2E3F4C31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2B589B-3173-45BE-9567-331725744EBF}"/>
              </a:ext>
            </a:extLst>
          </p:cNvPr>
          <p:cNvSpPr>
            <a:spLocks noGrp="1"/>
          </p:cNvSpPr>
          <p:nvPr>
            <p:ph type="dt" sz="half" idx="10"/>
          </p:nvPr>
        </p:nvSpPr>
        <p:spPr/>
        <p:txBody>
          <a:bodyPr/>
          <a:lstStyle/>
          <a:p>
            <a:fld id="{206766E8-1A6F-436B-BF1F-9A425E071077}" type="datetimeFigureOut">
              <a:rPr lang="en-US" smtClean="0"/>
              <a:t>9/13/2020</a:t>
            </a:fld>
            <a:endParaRPr lang="en-US"/>
          </a:p>
        </p:txBody>
      </p:sp>
      <p:sp>
        <p:nvSpPr>
          <p:cNvPr id="5" name="Footer Placeholder 4">
            <a:extLst>
              <a:ext uri="{FF2B5EF4-FFF2-40B4-BE49-F238E27FC236}">
                <a16:creationId xmlns:a16="http://schemas.microsoft.com/office/drawing/2014/main" id="{2A9E9703-2513-4CD6-BED8-D1ECB1833C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36C40C-55DB-4B15-AFE6-67A2A5A4ED15}"/>
              </a:ext>
            </a:extLst>
          </p:cNvPr>
          <p:cNvSpPr>
            <a:spLocks noGrp="1"/>
          </p:cNvSpPr>
          <p:nvPr>
            <p:ph type="sldNum" sz="quarter" idx="12"/>
          </p:nvPr>
        </p:nvSpPr>
        <p:spPr/>
        <p:txBody>
          <a:bodyPr/>
          <a:lstStyle/>
          <a:p>
            <a:fld id="{074C39A4-B883-4D60-92DF-624160164230}" type="slidenum">
              <a:rPr lang="en-US" smtClean="0"/>
              <a:t>‹#›</a:t>
            </a:fld>
            <a:endParaRPr lang="en-US"/>
          </a:p>
        </p:txBody>
      </p:sp>
    </p:spTree>
    <p:extLst>
      <p:ext uri="{BB962C8B-B14F-4D97-AF65-F5344CB8AC3E}">
        <p14:creationId xmlns:p14="http://schemas.microsoft.com/office/powerpoint/2010/main" val="40222732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18741-2BDC-4F38-A975-6D6F735102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35222-DD68-47AF-ABC2-0C51F0891D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8CCD54-6EA4-4791-96C5-FB12F33F3D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B28CAF-EE21-4047-900A-388CCCDC6C77}"/>
              </a:ext>
            </a:extLst>
          </p:cNvPr>
          <p:cNvSpPr>
            <a:spLocks noGrp="1"/>
          </p:cNvSpPr>
          <p:nvPr>
            <p:ph type="dt" sz="half" idx="10"/>
          </p:nvPr>
        </p:nvSpPr>
        <p:spPr/>
        <p:txBody>
          <a:bodyPr/>
          <a:lstStyle/>
          <a:p>
            <a:fld id="{206766E8-1A6F-436B-BF1F-9A425E071077}" type="datetimeFigureOut">
              <a:rPr lang="en-US" smtClean="0"/>
              <a:t>9/13/2020</a:t>
            </a:fld>
            <a:endParaRPr lang="en-US"/>
          </a:p>
        </p:txBody>
      </p:sp>
      <p:sp>
        <p:nvSpPr>
          <p:cNvPr id="6" name="Footer Placeholder 5">
            <a:extLst>
              <a:ext uri="{FF2B5EF4-FFF2-40B4-BE49-F238E27FC236}">
                <a16:creationId xmlns:a16="http://schemas.microsoft.com/office/drawing/2014/main" id="{20D9A91B-88A3-4F01-BF2C-1905451169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53A3A9-8139-4F8D-AD9C-0CAAFEB24714}"/>
              </a:ext>
            </a:extLst>
          </p:cNvPr>
          <p:cNvSpPr>
            <a:spLocks noGrp="1"/>
          </p:cNvSpPr>
          <p:nvPr>
            <p:ph type="sldNum" sz="quarter" idx="12"/>
          </p:nvPr>
        </p:nvSpPr>
        <p:spPr/>
        <p:txBody>
          <a:bodyPr/>
          <a:lstStyle/>
          <a:p>
            <a:fld id="{074C39A4-B883-4D60-92DF-624160164230}" type="slidenum">
              <a:rPr lang="en-US" smtClean="0"/>
              <a:t>‹#›</a:t>
            </a:fld>
            <a:endParaRPr lang="en-US"/>
          </a:p>
        </p:txBody>
      </p:sp>
    </p:spTree>
    <p:extLst>
      <p:ext uri="{BB962C8B-B14F-4D97-AF65-F5344CB8AC3E}">
        <p14:creationId xmlns:p14="http://schemas.microsoft.com/office/powerpoint/2010/main" val="13328733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830C8-7557-4837-8EDD-B69F26F5C3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CE6D3D-38E3-4926-885D-BD75022294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30E908-3570-484C-98A4-C61CA984E2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2FD803-E10F-49E1-9939-7E4F5450AB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0A1115-D84C-4564-A82A-F805FD5A29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E03631-F10B-4A3D-9DBF-6593923CBD6A}"/>
              </a:ext>
            </a:extLst>
          </p:cNvPr>
          <p:cNvSpPr>
            <a:spLocks noGrp="1"/>
          </p:cNvSpPr>
          <p:nvPr>
            <p:ph type="dt" sz="half" idx="10"/>
          </p:nvPr>
        </p:nvSpPr>
        <p:spPr/>
        <p:txBody>
          <a:bodyPr/>
          <a:lstStyle/>
          <a:p>
            <a:fld id="{206766E8-1A6F-436B-BF1F-9A425E071077}" type="datetimeFigureOut">
              <a:rPr lang="en-US" smtClean="0"/>
              <a:t>9/13/2020</a:t>
            </a:fld>
            <a:endParaRPr lang="en-US"/>
          </a:p>
        </p:txBody>
      </p:sp>
      <p:sp>
        <p:nvSpPr>
          <p:cNvPr id="8" name="Footer Placeholder 7">
            <a:extLst>
              <a:ext uri="{FF2B5EF4-FFF2-40B4-BE49-F238E27FC236}">
                <a16:creationId xmlns:a16="http://schemas.microsoft.com/office/drawing/2014/main" id="{EE80A977-EFB5-4D3C-9132-F603FEEA02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02238F-CC5E-4DDC-9185-FFDF95E95450}"/>
              </a:ext>
            </a:extLst>
          </p:cNvPr>
          <p:cNvSpPr>
            <a:spLocks noGrp="1"/>
          </p:cNvSpPr>
          <p:nvPr>
            <p:ph type="sldNum" sz="quarter" idx="12"/>
          </p:nvPr>
        </p:nvSpPr>
        <p:spPr/>
        <p:txBody>
          <a:bodyPr/>
          <a:lstStyle/>
          <a:p>
            <a:fld id="{074C39A4-B883-4D60-92DF-624160164230}" type="slidenum">
              <a:rPr lang="en-US" smtClean="0"/>
              <a:t>‹#›</a:t>
            </a:fld>
            <a:endParaRPr lang="en-US"/>
          </a:p>
        </p:txBody>
      </p:sp>
    </p:spTree>
    <p:extLst>
      <p:ext uri="{BB962C8B-B14F-4D97-AF65-F5344CB8AC3E}">
        <p14:creationId xmlns:p14="http://schemas.microsoft.com/office/powerpoint/2010/main" val="19414195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32124-8772-486D-9079-833110E66F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612365-EA52-4449-889E-101CE61E0DAD}"/>
              </a:ext>
            </a:extLst>
          </p:cNvPr>
          <p:cNvSpPr>
            <a:spLocks noGrp="1"/>
          </p:cNvSpPr>
          <p:nvPr>
            <p:ph type="dt" sz="half" idx="10"/>
          </p:nvPr>
        </p:nvSpPr>
        <p:spPr/>
        <p:txBody>
          <a:bodyPr/>
          <a:lstStyle/>
          <a:p>
            <a:fld id="{206766E8-1A6F-436B-BF1F-9A425E071077}" type="datetimeFigureOut">
              <a:rPr lang="en-US" smtClean="0"/>
              <a:t>9/13/2020</a:t>
            </a:fld>
            <a:endParaRPr lang="en-US"/>
          </a:p>
        </p:txBody>
      </p:sp>
      <p:sp>
        <p:nvSpPr>
          <p:cNvPr id="4" name="Footer Placeholder 3">
            <a:extLst>
              <a:ext uri="{FF2B5EF4-FFF2-40B4-BE49-F238E27FC236}">
                <a16:creationId xmlns:a16="http://schemas.microsoft.com/office/drawing/2014/main" id="{57126C8C-504E-4A49-9B29-278724B28B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9FD95A-C0D9-4723-A7C4-96E94F325E9C}"/>
              </a:ext>
            </a:extLst>
          </p:cNvPr>
          <p:cNvSpPr>
            <a:spLocks noGrp="1"/>
          </p:cNvSpPr>
          <p:nvPr>
            <p:ph type="sldNum" sz="quarter" idx="12"/>
          </p:nvPr>
        </p:nvSpPr>
        <p:spPr/>
        <p:txBody>
          <a:bodyPr/>
          <a:lstStyle/>
          <a:p>
            <a:fld id="{074C39A4-B883-4D60-92DF-624160164230}" type="slidenum">
              <a:rPr lang="en-US" smtClean="0"/>
              <a:t>‹#›</a:t>
            </a:fld>
            <a:endParaRPr lang="en-US"/>
          </a:p>
        </p:txBody>
      </p:sp>
    </p:spTree>
    <p:extLst>
      <p:ext uri="{BB962C8B-B14F-4D97-AF65-F5344CB8AC3E}">
        <p14:creationId xmlns:p14="http://schemas.microsoft.com/office/powerpoint/2010/main" val="16293119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15C9EA-8A19-4846-8E62-D56F14266551}"/>
              </a:ext>
            </a:extLst>
          </p:cNvPr>
          <p:cNvSpPr>
            <a:spLocks noGrp="1"/>
          </p:cNvSpPr>
          <p:nvPr>
            <p:ph type="dt" sz="half" idx="10"/>
          </p:nvPr>
        </p:nvSpPr>
        <p:spPr/>
        <p:txBody>
          <a:bodyPr/>
          <a:lstStyle/>
          <a:p>
            <a:fld id="{206766E8-1A6F-436B-BF1F-9A425E071077}" type="datetimeFigureOut">
              <a:rPr lang="en-US" smtClean="0"/>
              <a:t>9/13/2020</a:t>
            </a:fld>
            <a:endParaRPr lang="en-US"/>
          </a:p>
        </p:txBody>
      </p:sp>
      <p:sp>
        <p:nvSpPr>
          <p:cNvPr id="3" name="Footer Placeholder 2">
            <a:extLst>
              <a:ext uri="{FF2B5EF4-FFF2-40B4-BE49-F238E27FC236}">
                <a16:creationId xmlns:a16="http://schemas.microsoft.com/office/drawing/2014/main" id="{66CAE6BD-3411-4B48-8542-53505DAACD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95D74A-8BC5-4D17-B542-63B982621624}"/>
              </a:ext>
            </a:extLst>
          </p:cNvPr>
          <p:cNvSpPr>
            <a:spLocks noGrp="1"/>
          </p:cNvSpPr>
          <p:nvPr>
            <p:ph type="sldNum" sz="quarter" idx="12"/>
          </p:nvPr>
        </p:nvSpPr>
        <p:spPr/>
        <p:txBody>
          <a:bodyPr/>
          <a:lstStyle/>
          <a:p>
            <a:fld id="{074C39A4-B883-4D60-92DF-624160164230}" type="slidenum">
              <a:rPr lang="en-US" smtClean="0"/>
              <a:t>‹#›</a:t>
            </a:fld>
            <a:endParaRPr lang="en-US"/>
          </a:p>
        </p:txBody>
      </p:sp>
    </p:spTree>
    <p:extLst>
      <p:ext uri="{BB962C8B-B14F-4D97-AF65-F5344CB8AC3E}">
        <p14:creationId xmlns:p14="http://schemas.microsoft.com/office/powerpoint/2010/main" val="38238410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5F295-03F8-450E-BF2F-D33C91B50C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98C18C-D733-40B2-A126-64D9999DF0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8D5733-3228-4343-BECC-3CA178E2E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627AB2-43A9-4D84-B791-2C08171AADB0}"/>
              </a:ext>
            </a:extLst>
          </p:cNvPr>
          <p:cNvSpPr>
            <a:spLocks noGrp="1"/>
          </p:cNvSpPr>
          <p:nvPr>
            <p:ph type="dt" sz="half" idx="10"/>
          </p:nvPr>
        </p:nvSpPr>
        <p:spPr/>
        <p:txBody>
          <a:bodyPr/>
          <a:lstStyle/>
          <a:p>
            <a:fld id="{206766E8-1A6F-436B-BF1F-9A425E071077}" type="datetimeFigureOut">
              <a:rPr lang="en-US" smtClean="0"/>
              <a:t>9/13/2020</a:t>
            </a:fld>
            <a:endParaRPr lang="en-US"/>
          </a:p>
        </p:txBody>
      </p:sp>
      <p:sp>
        <p:nvSpPr>
          <p:cNvPr id="6" name="Footer Placeholder 5">
            <a:extLst>
              <a:ext uri="{FF2B5EF4-FFF2-40B4-BE49-F238E27FC236}">
                <a16:creationId xmlns:a16="http://schemas.microsoft.com/office/drawing/2014/main" id="{B526623A-4D3A-4A04-A369-D4136DFEDB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783C36-A5AE-4C69-966E-74AFD7FBB6BD}"/>
              </a:ext>
            </a:extLst>
          </p:cNvPr>
          <p:cNvSpPr>
            <a:spLocks noGrp="1"/>
          </p:cNvSpPr>
          <p:nvPr>
            <p:ph type="sldNum" sz="quarter" idx="12"/>
          </p:nvPr>
        </p:nvSpPr>
        <p:spPr/>
        <p:txBody>
          <a:bodyPr/>
          <a:lstStyle/>
          <a:p>
            <a:fld id="{074C39A4-B883-4D60-92DF-624160164230}" type="slidenum">
              <a:rPr lang="en-US" smtClean="0"/>
              <a:t>‹#›</a:t>
            </a:fld>
            <a:endParaRPr lang="en-US"/>
          </a:p>
        </p:txBody>
      </p:sp>
    </p:spTree>
    <p:extLst>
      <p:ext uri="{BB962C8B-B14F-4D97-AF65-F5344CB8AC3E}">
        <p14:creationId xmlns:p14="http://schemas.microsoft.com/office/powerpoint/2010/main" val="19976049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77594-C430-4DE0-99D2-E74E18D886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AA733F-B7A5-4C32-B959-2C022728CA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8978FB-E31F-4DDC-A49F-369853C79B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D0996B-0335-4E53-914F-B7C02E6DA907}"/>
              </a:ext>
            </a:extLst>
          </p:cNvPr>
          <p:cNvSpPr>
            <a:spLocks noGrp="1"/>
          </p:cNvSpPr>
          <p:nvPr>
            <p:ph type="dt" sz="half" idx="10"/>
          </p:nvPr>
        </p:nvSpPr>
        <p:spPr/>
        <p:txBody>
          <a:bodyPr/>
          <a:lstStyle/>
          <a:p>
            <a:fld id="{206766E8-1A6F-436B-BF1F-9A425E071077}" type="datetimeFigureOut">
              <a:rPr lang="en-US" smtClean="0"/>
              <a:t>9/13/2020</a:t>
            </a:fld>
            <a:endParaRPr lang="en-US"/>
          </a:p>
        </p:txBody>
      </p:sp>
      <p:sp>
        <p:nvSpPr>
          <p:cNvPr id="6" name="Footer Placeholder 5">
            <a:extLst>
              <a:ext uri="{FF2B5EF4-FFF2-40B4-BE49-F238E27FC236}">
                <a16:creationId xmlns:a16="http://schemas.microsoft.com/office/drawing/2014/main" id="{39A01D91-C9BF-4933-BEBD-450D9368B2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4E37DE-76AD-48F6-9715-A012EE0F2588}"/>
              </a:ext>
            </a:extLst>
          </p:cNvPr>
          <p:cNvSpPr>
            <a:spLocks noGrp="1"/>
          </p:cNvSpPr>
          <p:nvPr>
            <p:ph type="sldNum" sz="quarter" idx="12"/>
          </p:nvPr>
        </p:nvSpPr>
        <p:spPr/>
        <p:txBody>
          <a:bodyPr/>
          <a:lstStyle/>
          <a:p>
            <a:fld id="{074C39A4-B883-4D60-92DF-624160164230}" type="slidenum">
              <a:rPr lang="en-US" smtClean="0"/>
              <a:t>‹#›</a:t>
            </a:fld>
            <a:endParaRPr lang="en-US"/>
          </a:p>
        </p:txBody>
      </p:sp>
    </p:spTree>
    <p:extLst>
      <p:ext uri="{BB962C8B-B14F-4D97-AF65-F5344CB8AC3E}">
        <p14:creationId xmlns:p14="http://schemas.microsoft.com/office/powerpoint/2010/main" val="33352593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34270-B424-4D91-A98A-2732609DBE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9EA6C7-78F6-4A8D-9E82-68505506C9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C59F9-4739-42AC-8CCF-2C78174E925F}"/>
              </a:ext>
            </a:extLst>
          </p:cNvPr>
          <p:cNvSpPr>
            <a:spLocks noGrp="1"/>
          </p:cNvSpPr>
          <p:nvPr>
            <p:ph type="dt" sz="half" idx="10"/>
          </p:nvPr>
        </p:nvSpPr>
        <p:spPr/>
        <p:txBody>
          <a:bodyPr/>
          <a:lstStyle/>
          <a:p>
            <a:fld id="{206766E8-1A6F-436B-BF1F-9A425E071077}" type="datetimeFigureOut">
              <a:rPr lang="en-US" smtClean="0"/>
              <a:t>9/13/2020</a:t>
            </a:fld>
            <a:endParaRPr lang="en-US"/>
          </a:p>
        </p:txBody>
      </p:sp>
      <p:sp>
        <p:nvSpPr>
          <p:cNvPr id="5" name="Footer Placeholder 4">
            <a:extLst>
              <a:ext uri="{FF2B5EF4-FFF2-40B4-BE49-F238E27FC236}">
                <a16:creationId xmlns:a16="http://schemas.microsoft.com/office/drawing/2014/main" id="{5541098A-0D25-4A08-925D-AC72B0FA89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FDD8CE-D466-4388-9EA7-B33C48BF4F59}"/>
              </a:ext>
            </a:extLst>
          </p:cNvPr>
          <p:cNvSpPr>
            <a:spLocks noGrp="1"/>
          </p:cNvSpPr>
          <p:nvPr>
            <p:ph type="sldNum" sz="quarter" idx="12"/>
          </p:nvPr>
        </p:nvSpPr>
        <p:spPr/>
        <p:txBody>
          <a:bodyPr/>
          <a:lstStyle/>
          <a:p>
            <a:fld id="{074C39A4-B883-4D60-92DF-624160164230}" type="slidenum">
              <a:rPr lang="en-US" smtClean="0"/>
              <a:t>‹#›</a:t>
            </a:fld>
            <a:endParaRPr lang="en-US"/>
          </a:p>
        </p:txBody>
      </p:sp>
    </p:spTree>
    <p:extLst>
      <p:ext uri="{BB962C8B-B14F-4D97-AF65-F5344CB8AC3E}">
        <p14:creationId xmlns:p14="http://schemas.microsoft.com/office/powerpoint/2010/main" val="12397446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051C12-4194-4138-AD27-F9BF0ACA4C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3B821-F651-4273-99C8-700B7EB224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8B9E70-F1FE-4D48-A35A-ECFF6D8DF7C1}"/>
              </a:ext>
            </a:extLst>
          </p:cNvPr>
          <p:cNvSpPr>
            <a:spLocks noGrp="1"/>
          </p:cNvSpPr>
          <p:nvPr>
            <p:ph type="dt" sz="half" idx="10"/>
          </p:nvPr>
        </p:nvSpPr>
        <p:spPr/>
        <p:txBody>
          <a:bodyPr/>
          <a:lstStyle/>
          <a:p>
            <a:fld id="{206766E8-1A6F-436B-BF1F-9A425E071077}" type="datetimeFigureOut">
              <a:rPr lang="en-US" smtClean="0"/>
              <a:t>9/13/2020</a:t>
            </a:fld>
            <a:endParaRPr lang="en-US"/>
          </a:p>
        </p:txBody>
      </p:sp>
      <p:sp>
        <p:nvSpPr>
          <p:cNvPr id="5" name="Footer Placeholder 4">
            <a:extLst>
              <a:ext uri="{FF2B5EF4-FFF2-40B4-BE49-F238E27FC236}">
                <a16:creationId xmlns:a16="http://schemas.microsoft.com/office/drawing/2014/main" id="{05D7CECE-42CE-49C9-B1B2-95FCFAB0AE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9F7C7-E002-4A8B-A92A-7B652919A1B2}"/>
              </a:ext>
            </a:extLst>
          </p:cNvPr>
          <p:cNvSpPr>
            <a:spLocks noGrp="1"/>
          </p:cNvSpPr>
          <p:nvPr>
            <p:ph type="sldNum" sz="quarter" idx="12"/>
          </p:nvPr>
        </p:nvSpPr>
        <p:spPr/>
        <p:txBody>
          <a:bodyPr/>
          <a:lstStyle/>
          <a:p>
            <a:fld id="{074C39A4-B883-4D60-92DF-624160164230}" type="slidenum">
              <a:rPr lang="en-US" smtClean="0"/>
              <a:t>‹#›</a:t>
            </a:fld>
            <a:endParaRPr lang="en-US"/>
          </a:p>
        </p:txBody>
      </p:sp>
    </p:spTree>
    <p:extLst>
      <p:ext uri="{BB962C8B-B14F-4D97-AF65-F5344CB8AC3E}">
        <p14:creationId xmlns:p14="http://schemas.microsoft.com/office/powerpoint/2010/main" val="30305597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12992-2D89-4717-9ECD-522698E0A9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F0E2D2-FFD5-4465-A416-BB270AE36052}"/>
              </a:ext>
            </a:extLst>
          </p:cNvPr>
          <p:cNvSpPr>
            <a:spLocks noGrp="1"/>
          </p:cNvSpPr>
          <p:nvPr>
            <p:ph type="dt" sz="half" idx="10"/>
          </p:nvPr>
        </p:nvSpPr>
        <p:spPr/>
        <p:txBody>
          <a:bodyPr/>
          <a:lstStyle/>
          <a:p>
            <a:fld id="{206766E8-1A6F-436B-BF1F-9A425E071077}" type="datetimeFigureOut">
              <a:rPr lang="en-US" smtClean="0"/>
              <a:t>9/13/2020</a:t>
            </a:fld>
            <a:endParaRPr lang="en-US"/>
          </a:p>
        </p:txBody>
      </p:sp>
      <p:sp>
        <p:nvSpPr>
          <p:cNvPr id="4" name="Footer Placeholder 3">
            <a:extLst>
              <a:ext uri="{FF2B5EF4-FFF2-40B4-BE49-F238E27FC236}">
                <a16:creationId xmlns:a16="http://schemas.microsoft.com/office/drawing/2014/main" id="{EB58902A-6753-4BD3-BCB1-2A1FCC3C8F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51C12D-1372-4284-B5C6-2D1E37C83D29}"/>
              </a:ext>
            </a:extLst>
          </p:cNvPr>
          <p:cNvSpPr>
            <a:spLocks noGrp="1"/>
          </p:cNvSpPr>
          <p:nvPr>
            <p:ph type="sldNum" sz="quarter" idx="12"/>
          </p:nvPr>
        </p:nvSpPr>
        <p:spPr/>
        <p:txBody>
          <a:bodyPr/>
          <a:lstStyle/>
          <a:p>
            <a:fld id="{074C39A4-B883-4D60-92DF-624160164230}" type="slidenum">
              <a:rPr lang="en-US" smtClean="0"/>
              <a:t>‹#›</a:t>
            </a:fld>
            <a:endParaRPr lang="en-US"/>
          </a:p>
        </p:txBody>
      </p:sp>
    </p:spTree>
    <p:extLst>
      <p:ext uri="{BB962C8B-B14F-4D97-AF65-F5344CB8AC3E}">
        <p14:creationId xmlns:p14="http://schemas.microsoft.com/office/powerpoint/2010/main" val="450664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age-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AA5E3-533D-458D-96FF-E3E50DFDD174}"/>
              </a:ext>
            </a:extLst>
          </p:cNvPr>
          <p:cNvSpPr>
            <a:spLocks noGrp="1"/>
          </p:cNvSpPr>
          <p:nvPr>
            <p:ph type="ctrTitle"/>
          </p:nvPr>
        </p:nvSpPr>
        <p:spPr>
          <a:xfrm>
            <a:off x="669925" y="862359"/>
            <a:ext cx="10240964" cy="1655762"/>
          </a:xfrm>
        </p:spPr>
        <p:txBody>
          <a:bodyPr anchor="ctr"/>
          <a:lstStyle>
            <a:lvl1pPr algn="l">
              <a:defRPr sz="4800" spc="60" baseline="0">
                <a:solidFill>
                  <a:schemeClr val="accent6"/>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453560F-98B5-44B1-BF40-2B12B5C038B1}"/>
              </a:ext>
            </a:extLst>
          </p:cNvPr>
          <p:cNvSpPr>
            <a:spLocks noGrp="1"/>
          </p:cNvSpPr>
          <p:nvPr>
            <p:ph type="subTitle" idx="1" hasCustomPrompt="1"/>
          </p:nvPr>
        </p:nvSpPr>
        <p:spPr>
          <a:xfrm>
            <a:off x="669925" y="3145536"/>
            <a:ext cx="4572000" cy="640080"/>
          </a:xfr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1350" b="0" kern="1200" spc="0" baseline="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Month XX, XXXX</a:t>
            </a:r>
          </a:p>
        </p:txBody>
      </p:sp>
      <p:sp>
        <p:nvSpPr>
          <p:cNvPr id="10" name="Text Placeholder 2">
            <a:extLst>
              <a:ext uri="{FF2B5EF4-FFF2-40B4-BE49-F238E27FC236}">
                <a16:creationId xmlns:a16="http://schemas.microsoft.com/office/drawing/2014/main" id="{CC65FAAB-D49B-4633-B569-25B58908887F}"/>
              </a:ext>
            </a:extLst>
          </p:cNvPr>
          <p:cNvSpPr>
            <a:spLocks noGrp="1"/>
          </p:cNvSpPr>
          <p:nvPr>
            <p:ph type="body" idx="12" hasCustomPrompt="1"/>
          </p:nvPr>
        </p:nvSpPr>
        <p:spPr>
          <a:xfrm>
            <a:off x="669924" y="2551176"/>
            <a:ext cx="10241280" cy="603504"/>
          </a:xfrm>
        </p:spPr>
        <p:txBody>
          <a:bodyPr anchor="t">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800" b="1" spc="4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Master subhead style</a:t>
            </a:r>
          </a:p>
        </p:txBody>
      </p:sp>
      <p:sp>
        <p:nvSpPr>
          <p:cNvPr id="9" name="Rectangle 8">
            <a:extLst>
              <a:ext uri="{FF2B5EF4-FFF2-40B4-BE49-F238E27FC236}">
                <a16:creationId xmlns:a16="http://schemas.microsoft.com/office/drawing/2014/main" id="{52E66882-7F09-4A76-B965-60F2637DDCBF}"/>
              </a:ext>
            </a:extLst>
          </p:cNvPr>
          <p:cNvSpPr/>
          <p:nvPr userDrawn="1"/>
        </p:nvSpPr>
        <p:spPr>
          <a:xfrm>
            <a:off x="1018903" y="6283234"/>
            <a:ext cx="1449977" cy="222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2274905"/>
      </p:ext>
    </p:extLst>
  </p:cSld>
  <p:clrMapOvr>
    <a:masterClrMapping/>
  </p:clrMapOvr>
  <p:extLst>
    <p:ext uri="{DCECCB84-F9BA-43D5-87BE-67443E8EF086}">
      <p15:sldGuideLst xmlns:p15="http://schemas.microsoft.com/office/powerpoint/2012/main">
        <p15:guide id="1" orient="horz" pos="2112">
          <p15:clr>
            <a:srgbClr val="FBAE40"/>
          </p15:clr>
        </p15:guide>
        <p15:guide id="2" orient="horz" pos="17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B20F191C-732F-4B5B-BB64-7DBD032C469A}"/>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5" name="Slide Number Placeholder 14">
            <a:extLst>
              <a:ext uri="{FF2B5EF4-FFF2-40B4-BE49-F238E27FC236}">
                <a16:creationId xmlns:a16="http://schemas.microsoft.com/office/drawing/2014/main" id="{75B41862-B55C-4FE0-8250-F24907CD0191}"/>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916461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Re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lvl1pPr>
              <a:defRPr>
                <a:solidFill>
                  <a:schemeClr val="accent3"/>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3EEA4E6-4AC5-40A3-A3E7-CF2BE843599E}"/>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6" name="Slide Number Placeholder 15">
            <a:extLst>
              <a:ext uri="{FF2B5EF4-FFF2-40B4-BE49-F238E27FC236}">
                <a16:creationId xmlns:a16="http://schemas.microsoft.com/office/drawing/2014/main" id="{F5C3EB70-F95B-4CD7-B2C9-6E4086A77C18}"/>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2336749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F0B97-CACB-4753-9EAA-2848B2DD67C6}"/>
              </a:ext>
            </a:extLst>
          </p:cNvPr>
          <p:cNvSpPr>
            <a:spLocks noGrp="1"/>
          </p:cNvSpPr>
          <p:nvPr>
            <p:ph type="title"/>
          </p:nvPr>
        </p:nvSpPr>
        <p:spPr>
          <a:xfrm>
            <a:off x="667512" y="738414"/>
            <a:ext cx="10707189" cy="1325563"/>
          </a:xfrm>
        </p:spPr>
        <p:txBody>
          <a:bodyPr/>
          <a:lstStyle>
            <a:lvl1pPr>
              <a:defRPr>
                <a:solidFill>
                  <a:schemeClr val="accent6"/>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9D8B99-D9C2-4097-9FC1-984FA4D64AC2}"/>
              </a:ext>
            </a:extLst>
          </p:cNvPr>
          <p:cNvSpPr>
            <a:spLocks noGrp="1"/>
          </p:cNvSpPr>
          <p:nvPr>
            <p:ph idx="1"/>
          </p:nvPr>
        </p:nvSpPr>
        <p:spPr>
          <a:xfrm>
            <a:off x="667512" y="2547917"/>
            <a:ext cx="10707189" cy="3019873"/>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3713CF40-D8F8-4431-AB66-F68EB243A2EF}"/>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16" name="Slide Number Placeholder 15">
            <a:extLst>
              <a:ext uri="{FF2B5EF4-FFF2-40B4-BE49-F238E27FC236}">
                <a16:creationId xmlns:a16="http://schemas.microsoft.com/office/drawing/2014/main" id="{ED817541-8D89-450B-AEAF-AB2864CB0EC9}"/>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127776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 Title &amp; Content-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902B8-F3CA-499C-B842-E89ED460649A}"/>
              </a:ext>
            </a:extLst>
          </p:cNvPr>
          <p:cNvSpPr>
            <a:spLocks noGrp="1"/>
          </p:cNvSpPr>
          <p:nvPr>
            <p:ph type="title"/>
          </p:nvPr>
        </p:nvSpPr>
        <p:spPr>
          <a:xfrm>
            <a:off x="666569" y="741789"/>
            <a:ext cx="6400800" cy="1325563"/>
          </a:xfrm>
        </p:spPr>
        <p:txBody>
          <a:bodyPr/>
          <a:lstStyle>
            <a:lvl1pPr>
              <a:defRPr spc="60" baseline="0">
                <a:solidFill>
                  <a:schemeClr val="accent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3ED4B9-837D-46E2-B8FA-F25600A5F2F0}"/>
              </a:ext>
            </a:extLst>
          </p:cNvPr>
          <p:cNvSpPr>
            <a:spLocks noGrp="1"/>
          </p:cNvSpPr>
          <p:nvPr>
            <p:ph type="body" idx="1"/>
          </p:nvPr>
        </p:nvSpPr>
        <p:spPr>
          <a:xfrm>
            <a:off x="664808" y="2092694"/>
            <a:ext cx="6400800" cy="823912"/>
          </a:xfrm>
        </p:spPr>
        <p:txBody>
          <a:bodyPr anchor="b">
            <a:normAutofit/>
          </a:bodyPr>
          <a:lstStyle>
            <a:lvl1pPr marL="0" indent="0">
              <a:buNone/>
              <a:defRPr sz="1800" b="1" spc="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39518F8-4BC8-455D-9B37-6E03E5E07DB7}"/>
              </a:ext>
            </a:extLst>
          </p:cNvPr>
          <p:cNvSpPr>
            <a:spLocks noGrp="1"/>
          </p:cNvSpPr>
          <p:nvPr>
            <p:ph sz="half" idx="2"/>
          </p:nvPr>
        </p:nvSpPr>
        <p:spPr>
          <a:xfrm>
            <a:off x="667512" y="2933273"/>
            <a:ext cx="6400800" cy="2735689"/>
          </a:xfrm>
        </p:spPr>
        <p:txBody>
          <a:bodyPr/>
          <a:lstStyle>
            <a:lvl1pPr>
              <a:lnSpc>
                <a:spcPts val="1750"/>
              </a:lnSpc>
              <a:defRPr sz="1400" b="0" baseline="0">
                <a:latin typeface="Calibri" panose="020F0502020204030204" pitchFamily="34" charset="0"/>
                <a:cs typeface="Calibri" panose="020F0502020204030204" pitchFamily="34" charset="0"/>
              </a:defRPr>
            </a:lvl1pPr>
            <a:lvl2pPr>
              <a:spcBef>
                <a:spcPts val="600"/>
              </a:spcBef>
              <a:defRPr sz="1200" baseline="0">
                <a:latin typeface="Calibri" panose="020F0502020204030204" pitchFamily="34" charset="0"/>
                <a:cs typeface="Calibri" panose="020F0502020204030204" pitchFamily="34" charset="0"/>
              </a:defRPr>
            </a:lvl2pPr>
            <a:lvl3pPr>
              <a:spcBef>
                <a:spcPts val="600"/>
              </a:spcBef>
              <a:defRPr sz="1200" baseline="0">
                <a:latin typeface="Calibri" panose="020F0502020204030204" pitchFamily="34" charset="0"/>
                <a:cs typeface="Calibri" panose="020F0502020204030204" pitchFamily="34" charset="0"/>
              </a:defRPr>
            </a:lvl3pPr>
            <a:lvl4pPr>
              <a:spcBef>
                <a:spcPts val="600"/>
              </a:spcBef>
              <a:defRPr sz="1200" baseline="0">
                <a:latin typeface="Calibri" panose="020F0502020204030204" pitchFamily="34" charset="0"/>
                <a:cs typeface="Calibri" panose="020F0502020204030204" pitchFamily="34" charset="0"/>
              </a:defRPr>
            </a:lvl4pPr>
            <a:lvl5pPr>
              <a:spcBef>
                <a:spcPts val="600"/>
              </a:spcBef>
              <a:defRPr sz="1200" baseline="0">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4B73111-D95D-4A45-BD12-60C3097AA900}"/>
              </a:ext>
            </a:extLst>
          </p:cNvPr>
          <p:cNvSpPr>
            <a:spLocks noGrp="1"/>
          </p:cNvSpPr>
          <p:nvPr>
            <p:ph type="ftr" sz="quarter" idx="10"/>
          </p:nvPr>
        </p:nvSpPr>
        <p:spPr/>
        <p:txBody>
          <a:bodyPr/>
          <a:lstStyle>
            <a:lvl1pPr>
              <a:defRPr>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060E9047-635F-4B6D-AAD2-25713FD5E681}"/>
              </a:ext>
            </a:extLst>
          </p:cNvPr>
          <p:cNvSpPr>
            <a:spLocks noGrp="1"/>
          </p:cNvSpPr>
          <p:nvPr>
            <p:ph type="sldNum" sz="quarter" idx="11"/>
          </p:nvPr>
        </p:nvSpPr>
        <p:spPr/>
        <p:txBody>
          <a:bodyPr/>
          <a:lstStyle>
            <a:lvl1pPr>
              <a:defRPr>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Tree>
    <p:extLst>
      <p:ext uri="{BB962C8B-B14F-4D97-AF65-F5344CB8AC3E}">
        <p14:creationId xmlns:p14="http://schemas.microsoft.com/office/powerpoint/2010/main" val="3837736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2.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652C1B-1A0E-4188-ADDA-1A9CCF765BA7}"/>
              </a:ext>
            </a:extLst>
          </p:cNvPr>
          <p:cNvSpPr/>
          <p:nvPr userDrawn="1"/>
        </p:nvSpPr>
        <p:spPr>
          <a:xfrm>
            <a:off x="66501" y="74815"/>
            <a:ext cx="12061767" cy="6708370"/>
          </a:xfrm>
          <a:prstGeom prst="rect">
            <a:avLst/>
          </a:prstGeom>
          <a:solidFill>
            <a:srgbClr val="FFFFFF"/>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05F0508E-1AE7-48DE-A7AF-A3BBFB154D46}"/>
              </a:ext>
            </a:extLst>
          </p:cNvPr>
          <p:cNvSpPr>
            <a:spLocks noGrp="1"/>
          </p:cNvSpPr>
          <p:nvPr>
            <p:ph type="title"/>
          </p:nvPr>
        </p:nvSpPr>
        <p:spPr>
          <a:xfrm>
            <a:off x="646611" y="738414"/>
            <a:ext cx="10707189" cy="1325563"/>
          </a:xfrm>
          <a:prstGeom prst="rect">
            <a:avLst/>
          </a:prstGeom>
        </p:spPr>
        <p:txBody>
          <a:bodyPr vert="horz" lIns="91440" tIns="45720" rIns="91440" bIns="45720" rtlCol="0" anchor="b">
            <a:noAutofit/>
          </a:body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id="{9AB293C9-07E8-4B7C-A396-A7653238B317}"/>
              </a:ext>
            </a:extLst>
          </p:cNvPr>
          <p:cNvSpPr>
            <a:spLocks noGrp="1"/>
          </p:cNvSpPr>
          <p:nvPr>
            <p:ph type="body" idx="1"/>
          </p:nvPr>
        </p:nvSpPr>
        <p:spPr>
          <a:xfrm>
            <a:off x="646611" y="2547917"/>
            <a:ext cx="10707189" cy="407375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A04C728-D88B-4E10-B32D-EFBB20D58C81}"/>
              </a:ext>
            </a:extLst>
          </p:cNvPr>
          <p:cNvSpPr>
            <a:spLocks noGrp="1"/>
          </p:cNvSpPr>
          <p:nvPr>
            <p:ph type="ftr" sz="quarter" idx="3"/>
          </p:nvPr>
        </p:nvSpPr>
        <p:spPr>
          <a:xfrm>
            <a:off x="2705828" y="6192041"/>
            <a:ext cx="6711221" cy="365125"/>
          </a:xfrm>
          <a:prstGeom prst="rect">
            <a:avLst/>
          </a:prstGeom>
        </p:spPr>
        <p:txBody>
          <a:bodyPr vert="horz" lIns="91440" tIns="45720" rIns="91440" bIns="45720" rtlCol="0" anchor="ctr"/>
          <a:lstStyle>
            <a:lvl1pPr algn="l">
              <a:defRPr sz="1050">
                <a:solidFill>
                  <a:schemeClr val="tx2"/>
                </a:solidFill>
                <a:latin typeface="Calibri" panose="020F0502020204030204" pitchFamily="34" charset="0"/>
                <a:cs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49A8C4C1-E651-4171-82AC-B004048EB13E}"/>
              </a:ext>
            </a:extLst>
          </p:cNvPr>
          <p:cNvSpPr>
            <a:spLocks noGrp="1"/>
          </p:cNvSpPr>
          <p:nvPr>
            <p:ph type="sldNum" sz="quarter" idx="4"/>
          </p:nvPr>
        </p:nvSpPr>
        <p:spPr>
          <a:xfrm>
            <a:off x="321469" y="6192041"/>
            <a:ext cx="616260" cy="365125"/>
          </a:xfrm>
          <a:prstGeom prst="rect">
            <a:avLst/>
          </a:prstGeom>
        </p:spPr>
        <p:txBody>
          <a:bodyPr vert="horz" lIns="91440" tIns="45720" rIns="91440" bIns="45720" rtlCol="0" anchor="ctr"/>
          <a:lstStyle>
            <a:lvl1pPr algn="r">
              <a:defRPr sz="1050" b="0">
                <a:solidFill>
                  <a:srgbClr val="231F20"/>
                </a:solidFill>
                <a:latin typeface="Calibri" panose="020F0502020204030204" pitchFamily="34" charset="0"/>
                <a:cs typeface="Calibri" panose="020F0502020204030204" pitchFamily="34" charset="0"/>
              </a:defRPr>
            </a:lvl1pPr>
          </a:lstStyle>
          <a:p>
            <a:fld id="{2BEE099A-8562-47CA-944D-F82EDDAC5192}" type="slidenum">
              <a:rPr lang="en-US" smtClean="0"/>
              <a:pPr/>
              <a:t>‹#›</a:t>
            </a:fld>
            <a:endParaRPr lang="en-US" dirty="0"/>
          </a:p>
        </p:txBody>
      </p:sp>
      <p:sp>
        <p:nvSpPr>
          <p:cNvPr id="7" name="Rectangle 6">
            <a:extLst>
              <a:ext uri="{FF2B5EF4-FFF2-40B4-BE49-F238E27FC236}">
                <a16:creationId xmlns:a16="http://schemas.microsoft.com/office/drawing/2014/main" id="{2E9384D0-0F87-49AD-BABA-90C85DF006CE}"/>
              </a:ext>
            </a:extLst>
          </p:cNvPr>
          <p:cNvSpPr/>
          <p:nvPr userDrawn="1"/>
        </p:nvSpPr>
        <p:spPr>
          <a:xfrm>
            <a:off x="1059108" y="6250861"/>
            <a:ext cx="1194558" cy="253916"/>
          </a:xfrm>
          <a:prstGeom prst="rect">
            <a:avLst/>
          </a:prstGeom>
        </p:spPr>
        <p:txBody>
          <a:bodyPr wrap="none">
            <a:spAutoFit/>
          </a:bodyPr>
          <a:lstStyle/>
          <a:p>
            <a:pPr marR="0" algn="l" rtl="0"/>
            <a:r>
              <a:rPr lang="en-US" sz="1050" b="1" kern="1200" dirty="0">
                <a:solidFill>
                  <a:srgbClr val="231F20"/>
                </a:solidFill>
                <a:latin typeface="Calibri" panose="020F0502020204030204" pitchFamily="34" charset="0"/>
                <a:ea typeface="+mn-ea"/>
                <a:cs typeface="Calibri" panose="020F0502020204030204" pitchFamily="34" charset="0"/>
              </a:rPr>
              <a:t>2020CENSUS.GOV</a:t>
            </a:r>
          </a:p>
        </p:txBody>
      </p:sp>
      <p:sp>
        <p:nvSpPr>
          <p:cNvPr id="4" name="Rectangle 3">
            <a:extLst>
              <a:ext uri="{FF2B5EF4-FFF2-40B4-BE49-F238E27FC236}">
                <a16:creationId xmlns:a16="http://schemas.microsoft.com/office/drawing/2014/main" id="{FB7E9BFB-A76E-485F-964D-C35000EA2155}"/>
              </a:ext>
            </a:extLst>
          </p:cNvPr>
          <p:cNvSpPr/>
          <p:nvPr userDrawn="1"/>
        </p:nvSpPr>
        <p:spPr>
          <a:xfrm>
            <a:off x="0" y="0"/>
            <a:ext cx="12192000" cy="6858000"/>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62C879B-C686-4925-814C-B6A704DDA7B5}"/>
              </a:ext>
            </a:extLst>
          </p:cNvPr>
          <p:cNvPicPr>
            <a:picLocks noChangeAspect="1"/>
          </p:cNvPicPr>
          <p:nvPr userDrawn="1"/>
        </p:nvPicPr>
        <p:blipFill>
          <a:blip r:embed="rId39" cstate="email">
            <a:extLst>
              <a:ext uri="{28A0092B-C50C-407E-A947-70E740481C1C}">
                <a14:useLocalDpi xmlns:a14="http://schemas.microsoft.com/office/drawing/2010/main"/>
              </a:ext>
            </a:extLst>
          </a:blip>
          <a:stretch>
            <a:fillRect/>
          </a:stretch>
        </p:blipFill>
        <p:spPr>
          <a:xfrm>
            <a:off x="10277294" y="5742604"/>
            <a:ext cx="1848205" cy="1016513"/>
          </a:xfrm>
          <a:prstGeom prst="rect">
            <a:avLst/>
          </a:prstGeom>
        </p:spPr>
      </p:pic>
    </p:spTree>
    <p:extLst>
      <p:ext uri="{BB962C8B-B14F-4D97-AF65-F5344CB8AC3E}">
        <p14:creationId xmlns:p14="http://schemas.microsoft.com/office/powerpoint/2010/main" val="552817474"/>
      </p:ext>
    </p:extLst>
  </p:cSld>
  <p:clrMap bg1="lt1" tx1="dk1" bg2="lt2" tx2="dk2" accent1="accent1" accent2="accent2" accent3="accent3" accent4="accent4" accent5="accent5" accent6="accent6" hlink="hlink" folHlink="folHlink"/>
  <p:sldLayoutIdLst>
    <p:sldLayoutId id="2147483694" r:id="rId1"/>
    <p:sldLayoutId id="2147483710" r:id="rId2"/>
    <p:sldLayoutId id="2147483698" r:id="rId3"/>
    <p:sldLayoutId id="2147483699" r:id="rId4"/>
    <p:sldLayoutId id="2147483700" r:id="rId5"/>
    <p:sldLayoutId id="2147483650" r:id="rId6"/>
    <p:sldLayoutId id="2147483667" r:id="rId7"/>
    <p:sldLayoutId id="2147483668" r:id="rId8"/>
    <p:sldLayoutId id="2147483671" r:id="rId9"/>
    <p:sldLayoutId id="2147483660" r:id="rId10"/>
    <p:sldLayoutId id="2147483669" r:id="rId11"/>
    <p:sldLayoutId id="2147483670" r:id="rId12"/>
    <p:sldLayoutId id="2147483673" r:id="rId13"/>
    <p:sldLayoutId id="2147483674" r:id="rId14"/>
    <p:sldLayoutId id="2147483649" r:id="rId15"/>
    <p:sldLayoutId id="2147483672" r:id="rId16"/>
    <p:sldLayoutId id="2147483701" r:id="rId17"/>
    <p:sldLayoutId id="2147483702" r:id="rId18"/>
    <p:sldLayoutId id="2147483703" r:id="rId19"/>
    <p:sldLayoutId id="2147483663" r:id="rId20"/>
    <p:sldLayoutId id="2147483664" r:id="rId21"/>
    <p:sldLayoutId id="2147483707" r:id="rId22"/>
    <p:sldLayoutId id="2147483708" r:id="rId23"/>
    <p:sldLayoutId id="2147483709" r:id="rId24"/>
    <p:sldLayoutId id="2147483686" r:id="rId25"/>
    <p:sldLayoutId id="2147483665" r:id="rId26"/>
    <p:sldLayoutId id="2147483684" r:id="rId27"/>
    <p:sldLayoutId id="2147483685" r:id="rId28"/>
    <p:sldLayoutId id="2147483688" r:id="rId29"/>
    <p:sldLayoutId id="2147483689" r:id="rId30"/>
    <p:sldLayoutId id="2147483654" r:id="rId31"/>
    <p:sldLayoutId id="2147483687" r:id="rId32"/>
    <p:sldLayoutId id="2147483693" r:id="rId33"/>
    <p:sldLayoutId id="2147483690" r:id="rId34"/>
    <p:sldLayoutId id="2147483691" r:id="rId35"/>
    <p:sldLayoutId id="2147483692" r:id="rId36"/>
    <p:sldLayoutId id="2147483655" r:id="rId37"/>
  </p:sldLayoutIdLst>
  <p:hf hdr="0" ftr="0" dt="0"/>
  <p:txStyles>
    <p:title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b="1" kern="1200" spc="-20" baseline="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2600"/>
        </a:spcBef>
        <a:buFont typeface="Arial" panose="020B0604020202020204" pitchFamily="34" charset="0"/>
        <a:buNone/>
        <a:defRPr sz="1300" kern="1200" spc="-20" baseline="0">
          <a:solidFill>
            <a:schemeClr val="tx1"/>
          </a:solidFill>
          <a:latin typeface="Calibri" panose="020F0502020204030204" pitchFamily="34" charset="0"/>
          <a:ea typeface="+mn-ea"/>
          <a:cs typeface="Calibri" panose="020F0502020204030204" pitchFamily="34" charset="0"/>
        </a:defRPr>
      </a:lvl2pPr>
      <a:lvl3pPr marL="171450" indent="-171450" algn="l" defTabSz="914400" rtl="0" eaLnBrk="1" latinLnBrk="0" hangingPunct="1">
        <a:lnSpc>
          <a:spcPct val="100000"/>
        </a:lnSpc>
        <a:spcBef>
          <a:spcPts val="1200"/>
        </a:spcBef>
        <a:buFont typeface="Arial" panose="020B0604020202020204" pitchFamily="34" charset="0"/>
        <a:buChar char="•"/>
        <a:defRPr sz="1200" kern="1200" spc="-20" baseline="0">
          <a:solidFill>
            <a:schemeClr val="tx1"/>
          </a:solidFill>
          <a:latin typeface="Calibri" panose="020F0502020204030204" pitchFamily="34" charset="0"/>
          <a:ea typeface="+mn-ea"/>
          <a:cs typeface="Calibri" panose="020F0502020204030204" pitchFamily="34" charset="0"/>
        </a:defRPr>
      </a:lvl3pPr>
      <a:lvl4pPr marL="342900" indent="-171450" algn="l" defTabSz="914400" rtl="0" eaLnBrk="1" latinLnBrk="0" hangingPunct="1">
        <a:lnSpc>
          <a:spcPct val="100000"/>
        </a:lnSpc>
        <a:spcBef>
          <a:spcPts val="600"/>
        </a:spcBef>
        <a:buFont typeface="Arial" panose="020B0604020202020204" pitchFamily="34" charset="0"/>
        <a:buChar char="‒"/>
        <a:defRPr sz="1100" kern="1200" spc="-20" baseline="0">
          <a:solidFill>
            <a:schemeClr val="tx1"/>
          </a:solidFill>
          <a:latin typeface="Calibri" panose="020F0502020204030204" pitchFamily="34" charset="0"/>
          <a:ea typeface="+mn-ea"/>
          <a:cs typeface="Calibri" panose="020F0502020204030204" pitchFamily="34" charset="0"/>
        </a:defRPr>
      </a:lvl4pPr>
      <a:lvl5pPr marL="571500" indent="-228600" algn="l" defTabSz="914400" rtl="0" eaLnBrk="1" latinLnBrk="0" hangingPunct="1">
        <a:lnSpc>
          <a:spcPct val="100000"/>
        </a:lnSpc>
        <a:spcBef>
          <a:spcPts val="200"/>
        </a:spcBef>
        <a:buFont typeface="Arial" panose="020B0604020202020204" pitchFamily="34" charset="0"/>
        <a:buChar char="•"/>
        <a:defRPr sz="1000" kern="1200" spc="-2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D2A433-7E46-4F75-9396-D45CBC200D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751B28-DA7E-44F5-864F-493D4D8DD1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C14B03-6AB1-4E06-88F9-73DCE98359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6766E8-1A6F-436B-BF1F-9A425E071077}" type="datetimeFigureOut">
              <a:rPr lang="en-US" smtClean="0"/>
              <a:t>9/13/2020</a:t>
            </a:fld>
            <a:endParaRPr lang="en-US"/>
          </a:p>
        </p:txBody>
      </p:sp>
      <p:sp>
        <p:nvSpPr>
          <p:cNvPr id="5" name="Footer Placeholder 4">
            <a:extLst>
              <a:ext uri="{FF2B5EF4-FFF2-40B4-BE49-F238E27FC236}">
                <a16:creationId xmlns:a16="http://schemas.microsoft.com/office/drawing/2014/main" id="{9F8E155E-4900-4859-B72C-6C63E6667A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1D6DD6-87F6-4CF1-ADD5-5AF61A0208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C39A4-B883-4D60-92DF-624160164230}" type="slidenum">
              <a:rPr lang="en-US" smtClean="0"/>
              <a:t>‹#›</a:t>
            </a:fld>
            <a:endParaRPr lang="en-US"/>
          </a:p>
        </p:txBody>
      </p:sp>
    </p:spTree>
    <p:extLst>
      <p:ext uri="{BB962C8B-B14F-4D97-AF65-F5344CB8AC3E}">
        <p14:creationId xmlns:p14="http://schemas.microsoft.com/office/powerpoint/2010/main" val="402028765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census.gov/newsroom/press-releases/2020/census-bureau-cdc-2020-census-followup.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37.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hyperlink" Target="https://2020census.gov/en/response-rates.html"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hyperlink" Target="https://2020census.gov/en/news-events/operational-adjustments-covid-19.html" TargetMode="External"/><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2020census.gov/en/news-events/press-kits/2020-census-integrated-communications-campaign.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25835" y="1887523"/>
            <a:ext cx="11954312" cy="19294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spc="60" baseline="0">
                <a:solidFill>
                  <a:schemeClr val="accent1"/>
                </a:solidFill>
                <a:latin typeface="Century Gothic" panose="020B0502020202020204" pitchFamily="34" charset="0"/>
                <a:ea typeface="+mj-ea"/>
                <a:cs typeface="+mj-cs"/>
              </a:defRPr>
            </a:lvl1pPr>
          </a:lstStyle>
          <a:p>
            <a:pPr algn="ctr"/>
            <a:endParaRPr lang="en-US" sz="3600" dirty="0">
              <a:solidFill>
                <a:schemeClr val="accent5">
                  <a:lumMod val="75000"/>
                </a:schemeClr>
              </a:solidFill>
              <a:cs typeface="Calibri"/>
            </a:endParaRPr>
          </a:p>
          <a:p>
            <a:pPr algn="ctr"/>
            <a:r>
              <a:rPr lang="en-US" sz="3600" dirty="0">
                <a:solidFill>
                  <a:schemeClr val="accent5">
                    <a:lumMod val="75000"/>
                  </a:schemeClr>
                </a:solidFill>
                <a:latin typeface="+mj-lt"/>
                <a:cs typeface="Calibri"/>
              </a:rPr>
              <a:t>Road to 2020 Census</a:t>
            </a:r>
          </a:p>
          <a:p>
            <a:pPr algn="ctr"/>
            <a:r>
              <a:rPr lang="en-US" sz="3600" dirty="0">
                <a:solidFill>
                  <a:schemeClr val="accent5">
                    <a:lumMod val="75000"/>
                  </a:schemeClr>
                </a:solidFill>
                <a:latin typeface="+mj-lt"/>
                <a:cs typeface="Calibri"/>
              </a:rPr>
              <a:t>Final Stages of Operations, Media Promotion, and Outreach</a:t>
            </a:r>
          </a:p>
          <a:p>
            <a:endParaRPr lang="en-US" sz="5400" dirty="0">
              <a:solidFill>
                <a:schemeClr val="accent5">
                  <a:lumMod val="75000"/>
                </a:schemeClr>
              </a:solidFill>
            </a:endParaRPr>
          </a:p>
        </p:txBody>
      </p:sp>
      <p:sp>
        <p:nvSpPr>
          <p:cNvPr id="5" name="Text Placeholder 13">
            <a:extLst>
              <a:ext uri="{FF2B5EF4-FFF2-40B4-BE49-F238E27FC236}">
                <a16:creationId xmlns:a16="http://schemas.microsoft.com/office/drawing/2014/main" id="{E37FD308-DB74-43BC-97D5-1700494B55FB}"/>
              </a:ext>
            </a:extLst>
          </p:cNvPr>
          <p:cNvSpPr>
            <a:spLocks noGrp="1"/>
          </p:cNvSpPr>
          <p:nvPr>
            <p:ph type="body" idx="12"/>
          </p:nvPr>
        </p:nvSpPr>
        <p:spPr>
          <a:xfrm>
            <a:off x="820927" y="4054198"/>
            <a:ext cx="10241280" cy="1809708"/>
          </a:xfrm>
        </p:spPr>
        <p:txBody>
          <a:bodyPr>
            <a:noAutofit/>
          </a:bodyPr>
          <a:lstStyle/>
          <a:p>
            <a:pPr algn="ctr">
              <a:spcBef>
                <a:spcPts val="0"/>
              </a:spcBef>
            </a:pPr>
            <a:r>
              <a:rPr lang="en-US" sz="1600" dirty="0">
                <a:cs typeface="Calibri" panose="020F0502020204030204" pitchFamily="34" charset="0"/>
              </a:rPr>
              <a:t>Presented by</a:t>
            </a:r>
          </a:p>
          <a:p>
            <a:pPr algn="ctr">
              <a:spcBef>
                <a:spcPts val="0"/>
              </a:spcBef>
            </a:pPr>
            <a:r>
              <a:rPr lang="en-US" sz="1600" dirty="0">
                <a:cs typeface="Calibri" panose="020F0502020204030204" pitchFamily="34" charset="0"/>
              </a:rPr>
              <a:t>Pauline Nunez, Partnership Coordinator, U.S. Census Bureau-Denver Region</a:t>
            </a:r>
          </a:p>
          <a:p>
            <a:pPr algn="ctr">
              <a:spcBef>
                <a:spcPts val="0"/>
              </a:spcBef>
            </a:pPr>
            <a:r>
              <a:rPr lang="en-US" sz="1600" dirty="0">
                <a:cs typeface="Calibri" panose="020F0502020204030204" pitchFamily="34" charset="0"/>
              </a:rPr>
              <a:t>Virtual Annual Meeting</a:t>
            </a:r>
          </a:p>
          <a:p>
            <a:pPr algn="ctr">
              <a:spcBef>
                <a:spcPts val="0"/>
              </a:spcBef>
            </a:pPr>
            <a:r>
              <a:rPr lang="en-US" sz="1600" dirty="0">
                <a:cs typeface="Calibri" panose="020F0502020204030204" pitchFamily="34" charset="0"/>
              </a:rPr>
              <a:t>Arizona State Data Center</a:t>
            </a:r>
          </a:p>
          <a:p>
            <a:pPr algn="ctr">
              <a:spcBef>
                <a:spcPts val="0"/>
              </a:spcBef>
            </a:pPr>
            <a:r>
              <a:rPr lang="en-US" sz="1600" dirty="0">
                <a:cs typeface="Calibri" panose="020F0502020204030204" pitchFamily="34" charset="0"/>
              </a:rPr>
              <a:t>Arizona Office of Economic Opportunity</a:t>
            </a:r>
          </a:p>
          <a:p>
            <a:pPr algn="ctr"/>
            <a:r>
              <a:rPr lang="en-US" sz="1600" dirty="0">
                <a:cs typeface="Calibri" panose="020F0502020204030204" pitchFamily="34" charset="0"/>
              </a:rPr>
              <a:t>Tuesday, September 15th, 2020</a:t>
            </a:r>
          </a:p>
          <a:p>
            <a:pPr algn="ctr"/>
            <a:endParaRPr lang="en-US" sz="1600" dirty="0">
              <a:cs typeface="Calibri" panose="020F0502020204030204" pitchFamily="34" charset="0"/>
            </a:endParaRPr>
          </a:p>
        </p:txBody>
      </p:sp>
      <p:pic>
        <p:nvPicPr>
          <p:cNvPr id="3" name="Picture 2" descr="A close up of a map&#10;&#10;Description automatically generated">
            <a:extLst>
              <a:ext uri="{FF2B5EF4-FFF2-40B4-BE49-F238E27FC236}">
                <a16:creationId xmlns:a16="http://schemas.microsoft.com/office/drawing/2014/main" id="{BA7B8F0D-2B1A-4F84-B6D3-4C0522C3F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9780" y="447134"/>
            <a:ext cx="3383573" cy="1676545"/>
          </a:xfrm>
          <a:prstGeom prst="rect">
            <a:avLst/>
          </a:prstGeom>
        </p:spPr>
      </p:pic>
    </p:spTree>
    <p:extLst>
      <p:ext uri="{BB962C8B-B14F-4D97-AF65-F5344CB8AC3E}">
        <p14:creationId xmlns:p14="http://schemas.microsoft.com/office/powerpoint/2010/main" val="809685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2EE8D35D-99CB-4CDF-98D3-056C8079D5F1}" type="slidenum">
              <a:rPr lang="en-US" smtClean="0"/>
              <a:pPr>
                <a:defRPr/>
              </a:pPr>
              <a:t>10</a:t>
            </a:fld>
            <a:endParaRPr lang="en-US" dirty="0"/>
          </a:p>
        </p:txBody>
      </p:sp>
      <p:sp>
        <p:nvSpPr>
          <p:cNvPr id="6" name="Title 1">
            <a:extLst>
              <a:ext uri="{FF2B5EF4-FFF2-40B4-BE49-F238E27FC236}">
                <a16:creationId xmlns:a16="http://schemas.microsoft.com/office/drawing/2014/main" id="{09DBD398-41C4-44D9-86FE-874D7006CE4F}"/>
              </a:ext>
            </a:extLst>
          </p:cNvPr>
          <p:cNvSpPr txBox="1">
            <a:spLocks/>
          </p:cNvSpPr>
          <p:nvPr/>
        </p:nvSpPr>
        <p:spPr>
          <a:xfrm>
            <a:off x="321469" y="300834"/>
            <a:ext cx="11721133" cy="918366"/>
          </a:xfrm>
          <a:prstGeom prst="rect">
            <a:avLst/>
          </a:prstGeom>
        </p:spPr>
        <p:txBody>
          <a:bodyPr/>
          <a:lst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a:lstStyle>
          <a:p>
            <a:pPr algn="ctr"/>
            <a:r>
              <a:rPr lang="en-US" sz="4800" b="1" dirty="0">
                <a:solidFill>
                  <a:schemeClr val="accent5">
                    <a:lumMod val="75000"/>
                  </a:schemeClr>
                </a:solidFill>
                <a:latin typeface="Century Gothic" panose="020B0502020202020204" pitchFamily="34" charset="0"/>
              </a:rPr>
              <a:t>Door-to-Door Visits Begin Nationwide for 2020 Census</a:t>
            </a:r>
          </a:p>
        </p:txBody>
      </p:sp>
      <p:pic>
        <p:nvPicPr>
          <p:cNvPr id="7" name="Picture 6">
            <a:extLst>
              <a:ext uri="{FF2B5EF4-FFF2-40B4-BE49-F238E27FC236}">
                <a16:creationId xmlns:a16="http://schemas.microsoft.com/office/drawing/2014/main" id="{C168563D-F3A0-47B6-BE1A-ADED82CB75C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07522" y="1573853"/>
            <a:ext cx="2727584" cy="3953883"/>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6C06EF2F-FA9F-4167-808E-0D4C797C0BA0}"/>
              </a:ext>
            </a:extLst>
          </p:cNvPr>
          <p:cNvSpPr txBox="1"/>
          <p:nvPr/>
        </p:nvSpPr>
        <p:spPr>
          <a:xfrm>
            <a:off x="321469" y="1812794"/>
            <a:ext cx="7597738" cy="3170099"/>
          </a:xfrm>
          <a:prstGeom prst="rect">
            <a:avLst/>
          </a:prstGeom>
          <a:noFill/>
        </p:spPr>
        <p:txBody>
          <a:bodyPr wrap="square">
            <a:spAutoFit/>
          </a:bodyPr>
          <a:lstStyle/>
          <a:p>
            <a:r>
              <a:rPr lang="en-US" sz="2000" dirty="0">
                <a:latin typeface="+mj-lt"/>
              </a:rPr>
              <a:t>Census takers are visiting homes that haven't responded to the 2020 Census.</a:t>
            </a:r>
            <a:r>
              <a:rPr lang="en-US" sz="2000" b="0" dirty="0">
                <a:latin typeface="+mj-lt"/>
              </a:rPr>
              <a:t> Enumerators will collect residents’ answers to interview questions or information about the status of the housing unit (for example, vacant or nonexistent). </a:t>
            </a:r>
          </a:p>
          <a:p>
            <a:endParaRPr lang="en-US" sz="2000" dirty="0">
              <a:latin typeface="+mj-lt"/>
            </a:endParaRPr>
          </a:p>
          <a:p>
            <a:r>
              <a:rPr lang="en-US" sz="2000" b="0" dirty="0">
                <a:latin typeface="+mj-lt"/>
              </a:rPr>
              <a:t>If the </a:t>
            </a:r>
            <a:r>
              <a:rPr lang="en-US" sz="2000" dirty="0">
                <a:latin typeface="+mj-lt"/>
              </a:rPr>
              <a:t>enumerator is</a:t>
            </a:r>
            <a:r>
              <a:rPr lang="en-US" sz="2000" b="0" dirty="0">
                <a:latin typeface="+mj-lt"/>
              </a:rPr>
              <a:t> unsuccessful at contacting</a:t>
            </a:r>
            <a:r>
              <a:rPr lang="en-US" sz="2000" dirty="0">
                <a:latin typeface="+mj-lt"/>
              </a:rPr>
              <a:t> someone in the household, they </a:t>
            </a:r>
            <a:r>
              <a:rPr lang="en-US" sz="2000" b="0" dirty="0">
                <a:latin typeface="+mj-lt"/>
              </a:rPr>
              <a:t>will leave a </a:t>
            </a:r>
            <a:r>
              <a:rPr lang="en-US" sz="2000" b="1" dirty="0">
                <a:latin typeface="+mj-lt"/>
              </a:rPr>
              <a:t>Notice of Visit </a:t>
            </a:r>
            <a:r>
              <a:rPr lang="en-US" sz="2000" b="0" dirty="0">
                <a:latin typeface="+mj-lt"/>
              </a:rPr>
              <a:t>at their door. If all attempts to contact are unsuccessful, an enumerator will obtain as much information as possible about the household from a neighbor, building manager, or another reliable source. </a:t>
            </a:r>
          </a:p>
        </p:txBody>
      </p:sp>
    </p:spTree>
    <p:extLst>
      <p:ext uri="{BB962C8B-B14F-4D97-AF65-F5344CB8AC3E}">
        <p14:creationId xmlns:p14="http://schemas.microsoft.com/office/powerpoint/2010/main" val="2769043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2EE8D35D-99CB-4CDF-98D3-056C8079D5F1}" type="slidenum">
              <a:rPr lang="en-US" smtClean="0"/>
              <a:pPr>
                <a:defRPr/>
              </a:pPr>
              <a:t>11</a:t>
            </a:fld>
            <a:endParaRPr lang="en-US" dirty="0"/>
          </a:p>
        </p:txBody>
      </p:sp>
      <p:sp>
        <p:nvSpPr>
          <p:cNvPr id="6" name="Title 1">
            <a:extLst>
              <a:ext uri="{FF2B5EF4-FFF2-40B4-BE49-F238E27FC236}">
                <a16:creationId xmlns:a16="http://schemas.microsoft.com/office/drawing/2014/main" id="{09DBD398-41C4-44D9-86FE-874D7006CE4F}"/>
              </a:ext>
            </a:extLst>
          </p:cNvPr>
          <p:cNvSpPr txBox="1">
            <a:spLocks/>
          </p:cNvSpPr>
          <p:nvPr/>
        </p:nvSpPr>
        <p:spPr>
          <a:xfrm>
            <a:off x="-525294" y="300834"/>
            <a:ext cx="12023388" cy="741357"/>
          </a:xfrm>
          <a:prstGeom prst="rect">
            <a:avLst/>
          </a:prstGeom>
        </p:spPr>
        <p:txBody>
          <a:bodyPr/>
          <a:lst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a:lstStyle>
          <a:p>
            <a:pPr algn="ctr"/>
            <a:r>
              <a:rPr lang="en-US" dirty="0"/>
              <a:t>Notice of Visit</a:t>
            </a:r>
          </a:p>
        </p:txBody>
      </p:sp>
      <p:pic>
        <p:nvPicPr>
          <p:cNvPr id="3" name="Picture 2">
            <a:extLst>
              <a:ext uri="{FF2B5EF4-FFF2-40B4-BE49-F238E27FC236}">
                <a16:creationId xmlns:a16="http://schemas.microsoft.com/office/drawing/2014/main" id="{84DBC140-757A-496C-9FA7-E10C7BE1D7E9}"/>
              </a:ext>
            </a:extLst>
          </p:cNvPr>
          <p:cNvPicPr>
            <a:picLocks noChangeAspect="1"/>
          </p:cNvPicPr>
          <p:nvPr/>
        </p:nvPicPr>
        <p:blipFill>
          <a:blip r:embed="rId2"/>
          <a:stretch>
            <a:fillRect/>
          </a:stretch>
        </p:blipFill>
        <p:spPr>
          <a:xfrm>
            <a:off x="526473" y="1042191"/>
            <a:ext cx="4446194" cy="5514975"/>
          </a:xfrm>
          <a:prstGeom prst="rect">
            <a:avLst/>
          </a:prstGeom>
        </p:spPr>
      </p:pic>
      <p:pic>
        <p:nvPicPr>
          <p:cNvPr id="4" name="Picture 3">
            <a:extLst>
              <a:ext uri="{FF2B5EF4-FFF2-40B4-BE49-F238E27FC236}">
                <a16:creationId xmlns:a16="http://schemas.microsoft.com/office/drawing/2014/main" id="{A71E8625-4313-4C99-9770-16402418990C}"/>
              </a:ext>
            </a:extLst>
          </p:cNvPr>
          <p:cNvPicPr>
            <a:picLocks noChangeAspect="1"/>
          </p:cNvPicPr>
          <p:nvPr/>
        </p:nvPicPr>
        <p:blipFill>
          <a:blip r:embed="rId3"/>
          <a:stretch>
            <a:fillRect/>
          </a:stretch>
        </p:blipFill>
        <p:spPr>
          <a:xfrm>
            <a:off x="5486400" y="1013616"/>
            <a:ext cx="4308763" cy="5543550"/>
          </a:xfrm>
          <a:prstGeom prst="rect">
            <a:avLst/>
          </a:prstGeom>
        </p:spPr>
      </p:pic>
    </p:spTree>
    <p:extLst>
      <p:ext uri="{BB962C8B-B14F-4D97-AF65-F5344CB8AC3E}">
        <p14:creationId xmlns:p14="http://schemas.microsoft.com/office/powerpoint/2010/main" val="21123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2E352B-008F-4A62-B4F4-AC74473E0E4B}"/>
              </a:ext>
            </a:extLst>
          </p:cNvPr>
          <p:cNvSpPr>
            <a:spLocks noGrp="1"/>
          </p:cNvSpPr>
          <p:nvPr>
            <p:ph type="sldNum" sz="quarter" idx="11"/>
          </p:nvPr>
        </p:nvSpPr>
        <p:spPr/>
        <p:txBody>
          <a:bodyPr/>
          <a:lstStyle/>
          <a:p>
            <a:fld id="{2BEE099A-8562-47CA-944D-F82EDDAC5192}" type="slidenum">
              <a:rPr lang="en-US" smtClean="0"/>
              <a:pPr/>
              <a:t>12</a:t>
            </a:fld>
            <a:endParaRPr lang="en-US" dirty="0"/>
          </a:p>
        </p:txBody>
      </p:sp>
      <p:sp>
        <p:nvSpPr>
          <p:cNvPr id="7" name="TextBox 6">
            <a:extLst>
              <a:ext uri="{FF2B5EF4-FFF2-40B4-BE49-F238E27FC236}">
                <a16:creationId xmlns:a16="http://schemas.microsoft.com/office/drawing/2014/main" id="{9CA1D693-6D87-48AB-857C-4DAF4FEFBD36}"/>
              </a:ext>
            </a:extLst>
          </p:cNvPr>
          <p:cNvSpPr txBox="1"/>
          <p:nvPr/>
        </p:nvSpPr>
        <p:spPr>
          <a:xfrm>
            <a:off x="344557" y="590508"/>
            <a:ext cx="11502886" cy="769441"/>
          </a:xfrm>
          <a:prstGeom prst="rect">
            <a:avLst/>
          </a:prstGeom>
          <a:noFill/>
        </p:spPr>
        <p:txBody>
          <a:bodyPr wrap="square">
            <a:spAutoFit/>
          </a:bodyPr>
          <a:lstStyle/>
          <a:p>
            <a:pPr algn="ctr"/>
            <a:r>
              <a:rPr lang="en-US" sz="4400" b="1" i="0" dirty="0">
                <a:solidFill>
                  <a:schemeClr val="accent5">
                    <a:lumMod val="75000"/>
                  </a:schemeClr>
                </a:solidFill>
                <a:effectLst/>
                <a:latin typeface="Century Gothic" panose="020B0502020202020204" pitchFamily="34" charset="0"/>
              </a:rPr>
              <a:t>NRFU Health and Safety Guidelines</a:t>
            </a:r>
          </a:p>
        </p:txBody>
      </p:sp>
      <p:sp>
        <p:nvSpPr>
          <p:cNvPr id="9" name="TextBox 8">
            <a:extLst>
              <a:ext uri="{FF2B5EF4-FFF2-40B4-BE49-F238E27FC236}">
                <a16:creationId xmlns:a16="http://schemas.microsoft.com/office/drawing/2014/main" id="{BD68C374-A3A9-497F-ACEB-E7373E5FFCF2}"/>
              </a:ext>
            </a:extLst>
          </p:cNvPr>
          <p:cNvSpPr txBox="1"/>
          <p:nvPr/>
        </p:nvSpPr>
        <p:spPr>
          <a:xfrm>
            <a:off x="203645" y="1729281"/>
            <a:ext cx="6990027" cy="4093428"/>
          </a:xfrm>
          <a:prstGeom prst="rect">
            <a:avLst/>
          </a:prstGeom>
          <a:noFill/>
        </p:spPr>
        <p:txBody>
          <a:bodyPr wrap="square">
            <a:spAutoFit/>
          </a:bodyPr>
          <a:lstStyle/>
          <a:p>
            <a:pPr algn="l"/>
            <a:r>
              <a:rPr lang="en-US" sz="2000" dirty="0">
                <a:latin typeface="+mj-lt"/>
              </a:rPr>
              <a:t>In carrying out our mission, the U.S. Census Bureau is committed to protecting the health and safety of those we serve and employ. Census takers are trained to follow CDC recommendations to mitigate any risk of transmission:</a:t>
            </a:r>
          </a:p>
          <a:p>
            <a:pPr algn="l">
              <a:buFont typeface="Arial" panose="020B0604020202020204" pitchFamily="34" charset="0"/>
              <a:buChar char="•"/>
            </a:pPr>
            <a:endParaRPr lang="en-US" sz="2000" dirty="0">
              <a:latin typeface="+mj-lt"/>
            </a:endParaRPr>
          </a:p>
          <a:p>
            <a:pPr algn="l">
              <a:buFont typeface="Arial" panose="020B0604020202020204" pitchFamily="34" charset="0"/>
              <a:buChar char="•"/>
            </a:pPr>
            <a:r>
              <a:rPr lang="en-US" sz="2000" dirty="0">
                <a:latin typeface="+mj-lt"/>
              </a:rPr>
              <a:t>  Wearing of face masks.</a:t>
            </a:r>
          </a:p>
          <a:p>
            <a:pPr algn="l">
              <a:buFont typeface="Arial" panose="020B0604020202020204" pitchFamily="34" charset="0"/>
              <a:buChar char="•"/>
            </a:pPr>
            <a:r>
              <a:rPr lang="en-US" sz="2000" dirty="0">
                <a:latin typeface="+mj-lt"/>
              </a:rPr>
              <a:t>  Mask will be provided upon request of residents</a:t>
            </a:r>
          </a:p>
          <a:p>
            <a:pPr algn="l">
              <a:buFont typeface="Arial" panose="020B0604020202020204" pitchFamily="34" charset="0"/>
              <a:buChar char="•"/>
            </a:pPr>
            <a:r>
              <a:rPr lang="en-US" sz="2000" dirty="0">
                <a:latin typeface="+mj-lt"/>
              </a:rPr>
              <a:t>  Maintaining social distance </a:t>
            </a:r>
          </a:p>
          <a:p>
            <a:pPr algn="l">
              <a:buFont typeface="Arial" panose="020B0604020202020204" pitchFamily="34" charset="0"/>
              <a:buChar char="•"/>
            </a:pPr>
            <a:r>
              <a:rPr lang="en-US" sz="2000" dirty="0">
                <a:latin typeface="+mj-lt"/>
              </a:rPr>
              <a:t>  Practicing hand hygiene.</a:t>
            </a:r>
          </a:p>
          <a:p>
            <a:pPr algn="l">
              <a:buFont typeface="Arial" panose="020B0604020202020204" pitchFamily="34" charset="0"/>
              <a:buChar char="•"/>
            </a:pPr>
            <a:r>
              <a:rPr lang="en-US" sz="2000" dirty="0">
                <a:latin typeface="+mj-lt"/>
              </a:rPr>
              <a:t>  Not entering homes, </a:t>
            </a:r>
          </a:p>
          <a:p>
            <a:pPr algn="l">
              <a:buFont typeface="Arial" panose="020B0604020202020204" pitchFamily="34" charset="0"/>
              <a:buChar char="•"/>
            </a:pPr>
            <a:r>
              <a:rPr lang="en-US" sz="2000" dirty="0">
                <a:latin typeface="+mj-lt"/>
              </a:rPr>
              <a:t>  Conducting interviews outside as much as possible or practical. </a:t>
            </a:r>
          </a:p>
          <a:p>
            <a:pPr algn="l"/>
            <a:endParaRPr lang="en-US" sz="2000" b="0" i="0" dirty="0">
              <a:solidFill>
                <a:srgbClr val="333333"/>
              </a:solidFill>
              <a:effectLst/>
              <a:latin typeface="Century Gothic" panose="020B0502020202020204" pitchFamily="34" charset="0"/>
            </a:endParaRPr>
          </a:p>
          <a:p>
            <a:pPr algn="l"/>
            <a:endParaRPr lang="en-US" sz="2000" b="0" i="0" dirty="0">
              <a:solidFill>
                <a:srgbClr val="333333"/>
              </a:solidFill>
              <a:effectLst/>
              <a:latin typeface="Century Gothic" panose="020B0502020202020204" pitchFamily="34" charset="0"/>
            </a:endParaRPr>
          </a:p>
        </p:txBody>
      </p:sp>
      <p:sp>
        <p:nvSpPr>
          <p:cNvPr id="11" name="TextBox 10">
            <a:extLst>
              <a:ext uri="{FF2B5EF4-FFF2-40B4-BE49-F238E27FC236}">
                <a16:creationId xmlns:a16="http://schemas.microsoft.com/office/drawing/2014/main" id="{92D2E3C8-33EE-4157-95DA-92EC2A4BFAFE}"/>
              </a:ext>
            </a:extLst>
          </p:cNvPr>
          <p:cNvSpPr txBox="1"/>
          <p:nvPr/>
        </p:nvSpPr>
        <p:spPr>
          <a:xfrm>
            <a:off x="2872418" y="5498050"/>
            <a:ext cx="6909535" cy="646331"/>
          </a:xfrm>
          <a:prstGeom prst="rect">
            <a:avLst/>
          </a:prstGeom>
          <a:noFill/>
        </p:spPr>
        <p:txBody>
          <a:bodyPr wrap="square">
            <a:spAutoFit/>
          </a:bodyPr>
          <a:lstStyle/>
          <a:p>
            <a:r>
              <a:rPr lang="en-US" dirty="0">
                <a:latin typeface="+mj-lt"/>
                <a:hlinkClick r:id="rId2"/>
              </a:rPr>
              <a:t>Joint Statement from the Census Bureau and Centers for Disease Control on Conducting 2020 Census Non-Response Follow-Up Interviews</a:t>
            </a:r>
            <a:endParaRPr lang="en-US" dirty="0">
              <a:latin typeface="+mj-lt"/>
            </a:endParaRPr>
          </a:p>
        </p:txBody>
      </p:sp>
      <p:pic>
        <p:nvPicPr>
          <p:cNvPr id="5" name="Picture 4" descr="A person standing in front of a building&#10;&#10;Description automatically generated">
            <a:extLst>
              <a:ext uri="{FF2B5EF4-FFF2-40B4-BE49-F238E27FC236}">
                <a16:creationId xmlns:a16="http://schemas.microsoft.com/office/drawing/2014/main" id="{4A9F8699-0BFC-4BBF-96B0-110935E36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2188" y="1774879"/>
            <a:ext cx="4956167" cy="33082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42712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F133C6-68FB-44AF-A0FB-DC4EB666A2D8}"/>
              </a:ext>
            </a:extLst>
          </p:cNvPr>
          <p:cNvSpPr>
            <a:spLocks noGrp="1"/>
          </p:cNvSpPr>
          <p:nvPr>
            <p:ph type="sldNum" sz="quarter" idx="11"/>
          </p:nvPr>
        </p:nvSpPr>
        <p:spPr/>
        <p:txBody>
          <a:bodyPr/>
          <a:lstStyle/>
          <a:p>
            <a:fld id="{2BEE099A-8562-47CA-944D-F82EDDAC5192}" type="slidenum">
              <a:rPr lang="en-US" smtClean="0"/>
              <a:pPr/>
              <a:t>13</a:t>
            </a:fld>
            <a:endParaRPr lang="en-US" dirty="0"/>
          </a:p>
        </p:txBody>
      </p:sp>
      <p:sp>
        <p:nvSpPr>
          <p:cNvPr id="4" name="TextBox 3">
            <a:extLst>
              <a:ext uri="{FF2B5EF4-FFF2-40B4-BE49-F238E27FC236}">
                <a16:creationId xmlns:a16="http://schemas.microsoft.com/office/drawing/2014/main" id="{90AB8CD6-CCE6-49DD-AA56-3504DEADCF1B}"/>
              </a:ext>
            </a:extLst>
          </p:cNvPr>
          <p:cNvSpPr txBox="1"/>
          <p:nvPr/>
        </p:nvSpPr>
        <p:spPr>
          <a:xfrm>
            <a:off x="5652655" y="1888290"/>
            <a:ext cx="6336100" cy="2246769"/>
          </a:xfrm>
          <a:prstGeom prst="rect">
            <a:avLst/>
          </a:prstGeom>
          <a:noFill/>
        </p:spPr>
        <p:txBody>
          <a:bodyPr wrap="square">
            <a:spAutoFit/>
          </a:bodyPr>
          <a:lstStyle/>
          <a:p>
            <a:r>
              <a:rPr lang="en-US" sz="2000" b="1" dirty="0">
                <a:latin typeface="+mj-lt"/>
              </a:rPr>
              <a:t>How Can You Verify That Someone Is a Census Taker?</a:t>
            </a:r>
          </a:p>
          <a:p>
            <a:r>
              <a:rPr lang="en-US" sz="2000" dirty="0">
                <a:latin typeface="+mj-lt"/>
              </a:rPr>
              <a:t>They will have a valid ID badge with their photograph, a U.S. Department of Commerce watermark, and an expiration date. </a:t>
            </a:r>
          </a:p>
          <a:p>
            <a:endParaRPr lang="en-US" sz="2000" dirty="0">
              <a:latin typeface="+mj-lt"/>
            </a:endParaRPr>
          </a:p>
          <a:p>
            <a:r>
              <a:rPr lang="en-US" sz="2000" dirty="0">
                <a:latin typeface="+mj-lt"/>
              </a:rPr>
              <a:t>Census workers will also carry Census Bureau bags and other equipment with the Census Bureau logo.</a:t>
            </a:r>
          </a:p>
        </p:txBody>
      </p:sp>
      <p:pic>
        <p:nvPicPr>
          <p:cNvPr id="5" name="Picture 4">
            <a:extLst>
              <a:ext uri="{FF2B5EF4-FFF2-40B4-BE49-F238E27FC236}">
                <a16:creationId xmlns:a16="http://schemas.microsoft.com/office/drawing/2014/main" id="{D0029D22-28F6-41CB-8B37-A0A8BE0A599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67621" y="1599678"/>
            <a:ext cx="5232633" cy="2583744"/>
          </a:xfrm>
          <a:prstGeom prst="rect">
            <a:avLst/>
          </a:prstGeom>
          <a:noFill/>
          <a:ln>
            <a:noFill/>
          </a:ln>
        </p:spPr>
      </p:pic>
      <p:pic>
        <p:nvPicPr>
          <p:cNvPr id="6" name="Picture 5">
            <a:extLst>
              <a:ext uri="{FF2B5EF4-FFF2-40B4-BE49-F238E27FC236}">
                <a16:creationId xmlns:a16="http://schemas.microsoft.com/office/drawing/2014/main" id="{46DA5232-1DEF-4BDD-9753-FE1EFE974C7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1739" y="4689439"/>
            <a:ext cx="1104900" cy="1963420"/>
          </a:xfrm>
          <a:prstGeom prst="rect">
            <a:avLst/>
          </a:prstGeom>
          <a:noFill/>
          <a:ln>
            <a:noFill/>
          </a:ln>
        </p:spPr>
      </p:pic>
      <p:pic>
        <p:nvPicPr>
          <p:cNvPr id="8" name="Picture 7">
            <a:extLst>
              <a:ext uri="{FF2B5EF4-FFF2-40B4-BE49-F238E27FC236}">
                <a16:creationId xmlns:a16="http://schemas.microsoft.com/office/drawing/2014/main" id="{DBED7853-A42F-4CE0-AD0A-3E883B6E1E6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24179" y="4364182"/>
            <a:ext cx="3078711" cy="2373744"/>
          </a:xfrm>
          <a:prstGeom prst="rect">
            <a:avLst/>
          </a:prstGeom>
          <a:noFill/>
          <a:ln>
            <a:noFill/>
          </a:ln>
        </p:spPr>
      </p:pic>
      <p:sp>
        <p:nvSpPr>
          <p:cNvPr id="10" name="Title 1">
            <a:extLst>
              <a:ext uri="{FF2B5EF4-FFF2-40B4-BE49-F238E27FC236}">
                <a16:creationId xmlns:a16="http://schemas.microsoft.com/office/drawing/2014/main" id="{C4CBA8C4-DE8E-4BA1-8413-DCA06E8B48FE}"/>
              </a:ext>
            </a:extLst>
          </p:cNvPr>
          <p:cNvSpPr txBox="1">
            <a:spLocks/>
          </p:cNvSpPr>
          <p:nvPr/>
        </p:nvSpPr>
        <p:spPr>
          <a:xfrm>
            <a:off x="321469" y="300833"/>
            <a:ext cx="11721133" cy="752111"/>
          </a:xfrm>
          <a:prstGeom prst="rect">
            <a:avLst/>
          </a:prstGeom>
        </p:spPr>
        <p:txBody>
          <a:bodyPr/>
          <a:lstStyle>
            <a:lvl1pPr algn="l" defTabSz="914400" rtl="0" eaLnBrk="1" latinLnBrk="0" hangingPunct="1">
              <a:lnSpc>
                <a:spcPct val="90000"/>
              </a:lnSpc>
              <a:spcBef>
                <a:spcPct val="0"/>
              </a:spcBef>
              <a:buNone/>
              <a:defRPr sz="4800" b="1" kern="1200">
                <a:solidFill>
                  <a:srgbClr val="215493"/>
                </a:solidFill>
                <a:latin typeface="Century Gothic" panose="020B0502020202020204" pitchFamily="34" charset="0"/>
                <a:ea typeface="+mj-ea"/>
                <a:cs typeface="+mj-cs"/>
              </a:defRPr>
            </a:lvl1pPr>
          </a:lstStyle>
          <a:p>
            <a:r>
              <a:rPr lang="en-US" dirty="0"/>
              <a:t>How to Identify a Census Worker</a:t>
            </a:r>
          </a:p>
        </p:txBody>
      </p:sp>
    </p:spTree>
    <p:extLst>
      <p:ext uri="{BB962C8B-B14F-4D97-AF65-F5344CB8AC3E}">
        <p14:creationId xmlns:p14="http://schemas.microsoft.com/office/powerpoint/2010/main" val="1711926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C69F-61C8-45FB-B4A2-D080ABAF9C55}"/>
              </a:ext>
            </a:extLst>
          </p:cNvPr>
          <p:cNvSpPr>
            <a:spLocks noGrp="1"/>
          </p:cNvSpPr>
          <p:nvPr>
            <p:ph type="title"/>
          </p:nvPr>
        </p:nvSpPr>
        <p:spPr>
          <a:xfrm>
            <a:off x="684219" y="300834"/>
            <a:ext cx="10707189" cy="834793"/>
          </a:xfrm>
        </p:spPr>
        <p:txBody>
          <a:bodyPr/>
          <a:lstStyle/>
          <a:p>
            <a:pPr algn="ctr"/>
            <a:r>
              <a:rPr lang="en-US" dirty="0"/>
              <a:t>The time to respond is NOW!</a:t>
            </a:r>
          </a:p>
        </p:txBody>
      </p:sp>
      <p:sp>
        <p:nvSpPr>
          <p:cNvPr id="4" name="Slide Number Placeholder 3">
            <a:extLst>
              <a:ext uri="{FF2B5EF4-FFF2-40B4-BE49-F238E27FC236}">
                <a16:creationId xmlns:a16="http://schemas.microsoft.com/office/drawing/2014/main" id="{4C3DE21E-4511-491B-B0C2-097495F64380}"/>
              </a:ext>
            </a:extLst>
          </p:cNvPr>
          <p:cNvSpPr>
            <a:spLocks noGrp="1"/>
          </p:cNvSpPr>
          <p:nvPr>
            <p:ph type="sldNum" sz="quarter" idx="11"/>
          </p:nvPr>
        </p:nvSpPr>
        <p:spPr/>
        <p:txBody>
          <a:bodyPr/>
          <a:lstStyle/>
          <a:p>
            <a:fld id="{2BEE099A-8562-47CA-944D-F82EDDAC5192}" type="slidenum">
              <a:rPr lang="en-US" smtClean="0"/>
              <a:pPr/>
              <a:t>14</a:t>
            </a:fld>
            <a:endParaRPr lang="en-US" dirty="0"/>
          </a:p>
        </p:txBody>
      </p:sp>
      <p:pic>
        <p:nvPicPr>
          <p:cNvPr id="5" name="Picture 4">
            <a:extLst>
              <a:ext uri="{FF2B5EF4-FFF2-40B4-BE49-F238E27FC236}">
                <a16:creationId xmlns:a16="http://schemas.microsoft.com/office/drawing/2014/main" id="{A0182D1D-5BA7-4E3B-8528-527141FAF33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8085" y="3418260"/>
            <a:ext cx="3585881" cy="1904999"/>
          </a:xfrm>
          <a:prstGeom prst="rect">
            <a:avLst/>
          </a:prstGeom>
        </p:spPr>
      </p:pic>
      <p:pic>
        <p:nvPicPr>
          <p:cNvPr id="6" name="Picture 5">
            <a:extLst>
              <a:ext uri="{FF2B5EF4-FFF2-40B4-BE49-F238E27FC236}">
                <a16:creationId xmlns:a16="http://schemas.microsoft.com/office/drawing/2014/main" id="{4A3517C1-4935-4635-B7BF-7630A2FDAF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27234" y="3418260"/>
            <a:ext cx="3611373" cy="1904999"/>
          </a:xfrm>
          <a:prstGeom prst="rect">
            <a:avLst/>
          </a:prstGeom>
        </p:spPr>
      </p:pic>
      <p:sp>
        <p:nvSpPr>
          <p:cNvPr id="3" name="TextBox 2">
            <a:extLst>
              <a:ext uri="{FF2B5EF4-FFF2-40B4-BE49-F238E27FC236}">
                <a16:creationId xmlns:a16="http://schemas.microsoft.com/office/drawing/2014/main" id="{3087C8E1-D2EE-4632-878D-F619ADAF3FF7}"/>
              </a:ext>
            </a:extLst>
          </p:cNvPr>
          <p:cNvSpPr txBox="1"/>
          <p:nvPr/>
        </p:nvSpPr>
        <p:spPr>
          <a:xfrm>
            <a:off x="2044655" y="1534741"/>
            <a:ext cx="7986319" cy="1323439"/>
          </a:xfrm>
          <a:prstGeom prst="rect">
            <a:avLst/>
          </a:prstGeom>
          <a:noFill/>
        </p:spPr>
        <p:txBody>
          <a:bodyPr wrap="square">
            <a:spAutoFit/>
          </a:bodyPr>
          <a:lstStyle/>
          <a:p>
            <a:pPr algn="ctr"/>
            <a:r>
              <a:rPr lang="en-US" sz="2000" dirty="0">
                <a:latin typeface="+mj-lt"/>
              </a:rPr>
              <a:t>Even though we are knocking on doors, Arizonans can still self-respond </a:t>
            </a:r>
            <a:r>
              <a:rPr lang="en-US" sz="2000" b="1" dirty="0">
                <a:latin typeface="+mj-lt"/>
              </a:rPr>
              <a:t>online</a:t>
            </a:r>
            <a:r>
              <a:rPr lang="en-US" sz="2000" dirty="0">
                <a:latin typeface="+mj-lt"/>
              </a:rPr>
              <a:t>, by </a:t>
            </a:r>
            <a:r>
              <a:rPr lang="en-US" sz="2000" b="1" dirty="0">
                <a:latin typeface="+mj-lt"/>
              </a:rPr>
              <a:t>phone</a:t>
            </a:r>
            <a:r>
              <a:rPr lang="en-US" sz="2000" dirty="0">
                <a:latin typeface="+mj-lt"/>
              </a:rPr>
              <a:t>, or by </a:t>
            </a:r>
            <a:r>
              <a:rPr lang="en-US" sz="2000" b="1" dirty="0">
                <a:latin typeface="+mj-lt"/>
              </a:rPr>
              <a:t>mail</a:t>
            </a:r>
            <a:r>
              <a:rPr lang="en-US" sz="2000" dirty="0">
                <a:latin typeface="+mj-lt"/>
              </a:rPr>
              <a:t>. Remember the most accurate census is a self response census. Encourage your constituents to visit:</a:t>
            </a:r>
          </a:p>
          <a:p>
            <a:pPr algn="ctr"/>
            <a:r>
              <a:rPr lang="en-US" sz="2000" b="1" dirty="0">
                <a:latin typeface="+mj-lt"/>
              </a:rPr>
              <a:t>2020census.gov </a:t>
            </a:r>
            <a:r>
              <a:rPr lang="en-US" sz="2000" dirty="0">
                <a:latin typeface="+mj-lt"/>
              </a:rPr>
              <a:t>or call </a:t>
            </a:r>
            <a:r>
              <a:rPr lang="en-US" sz="2000" b="1" dirty="0">
                <a:latin typeface="+mj-lt"/>
              </a:rPr>
              <a:t>844-330-2020 -or- </a:t>
            </a:r>
            <a:r>
              <a:rPr lang="en-US" sz="2000" dirty="0">
                <a:latin typeface="+mj-lt"/>
              </a:rPr>
              <a:t> </a:t>
            </a:r>
            <a:r>
              <a:rPr lang="en-US" sz="2000" b="1" dirty="0">
                <a:latin typeface="+mj-lt"/>
              </a:rPr>
              <a:t>844-468-2020</a:t>
            </a:r>
            <a:r>
              <a:rPr lang="en-US" sz="2000" dirty="0">
                <a:latin typeface="+mj-lt"/>
              </a:rPr>
              <a:t> (Spanish)</a:t>
            </a:r>
          </a:p>
        </p:txBody>
      </p:sp>
      <p:pic>
        <p:nvPicPr>
          <p:cNvPr id="11" name="Picture 10" descr="A picture containing grass, outdoor, person, standing&#10;&#10;Description automatically generated">
            <a:extLst>
              <a:ext uri="{FF2B5EF4-FFF2-40B4-BE49-F238E27FC236}">
                <a16:creationId xmlns:a16="http://schemas.microsoft.com/office/drawing/2014/main" id="{F060AD1D-19C9-48F4-B885-11262B9723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8034" y="3429000"/>
            <a:ext cx="3585881" cy="1894259"/>
          </a:xfrm>
          <a:prstGeom prst="rect">
            <a:avLst/>
          </a:prstGeom>
        </p:spPr>
      </p:pic>
    </p:spTree>
    <p:extLst>
      <p:ext uri="{BB962C8B-B14F-4D97-AF65-F5344CB8AC3E}">
        <p14:creationId xmlns:p14="http://schemas.microsoft.com/office/powerpoint/2010/main" val="359848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2F8BB9-59D8-4E86-89B2-00A94A6DA1C6}"/>
              </a:ext>
            </a:extLst>
          </p:cNvPr>
          <p:cNvSpPr/>
          <p:nvPr/>
        </p:nvSpPr>
        <p:spPr>
          <a:xfrm>
            <a:off x="5869815" y="6443757"/>
            <a:ext cx="2702984" cy="246221"/>
          </a:xfrm>
          <a:prstGeom prst="rect">
            <a:avLst/>
          </a:prstGeom>
        </p:spPr>
        <p:txBody>
          <a:bodyPr wrap="none">
            <a:spAutoFit/>
          </a:bodyPr>
          <a:lstStyle/>
          <a:p>
            <a:r>
              <a:rPr lang="en-US" sz="1000">
                <a:hlinkClick r:id="rId3"/>
              </a:rPr>
              <a:t>https://2020census.gov/en/response-rates.html</a:t>
            </a:r>
            <a:endParaRPr lang="en-US" sz="1000" dirty="0"/>
          </a:p>
        </p:txBody>
      </p:sp>
      <p:sp>
        <p:nvSpPr>
          <p:cNvPr id="2" name="Title 1">
            <a:extLst>
              <a:ext uri="{FF2B5EF4-FFF2-40B4-BE49-F238E27FC236}">
                <a16:creationId xmlns:a16="http://schemas.microsoft.com/office/drawing/2014/main" id="{6D005CDA-5025-4A16-9DCA-1C06569C722B}"/>
              </a:ext>
            </a:extLst>
          </p:cNvPr>
          <p:cNvSpPr>
            <a:spLocks noGrp="1"/>
          </p:cNvSpPr>
          <p:nvPr>
            <p:ph type="title"/>
          </p:nvPr>
        </p:nvSpPr>
        <p:spPr>
          <a:xfrm>
            <a:off x="214859" y="187450"/>
            <a:ext cx="11762282" cy="843663"/>
          </a:xfrm>
        </p:spPr>
        <p:txBody>
          <a:bodyPr/>
          <a:lstStyle/>
          <a:p>
            <a:pPr algn="ctr"/>
            <a:r>
              <a:rPr lang="en-US" sz="4400"/>
              <a:t>Arizona Response Rates</a:t>
            </a:r>
            <a:endParaRPr lang="en-US" sz="4400" dirty="0"/>
          </a:p>
        </p:txBody>
      </p:sp>
      <p:sp>
        <p:nvSpPr>
          <p:cNvPr id="8" name="Text Placeholder 13">
            <a:extLst>
              <a:ext uri="{FF2B5EF4-FFF2-40B4-BE49-F238E27FC236}">
                <a16:creationId xmlns:a16="http://schemas.microsoft.com/office/drawing/2014/main" id="{34AF220D-932C-4C49-938F-2F0E357FE6DF}"/>
              </a:ext>
            </a:extLst>
          </p:cNvPr>
          <p:cNvSpPr txBox="1">
            <a:spLocks/>
          </p:cNvSpPr>
          <p:nvPr/>
        </p:nvSpPr>
        <p:spPr>
          <a:xfrm>
            <a:off x="5313894" y="2356325"/>
            <a:ext cx="3312610" cy="3452227"/>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1800" b="1" kern="1200" spc="-20" baseline="0">
                <a:solidFill>
                  <a:schemeClr val="tx1"/>
                </a:solidFill>
                <a:latin typeface="Century Gothic" panose="020B0502020202020204" pitchFamily="34" charset="0"/>
                <a:ea typeface="+mn-ea"/>
                <a:cs typeface="+mn-cs"/>
              </a:defRPr>
            </a:lvl1pPr>
            <a:lvl2pPr marL="0" indent="0" algn="l" defTabSz="914400" rtl="0" eaLnBrk="1" latinLnBrk="0" hangingPunct="1">
              <a:lnSpc>
                <a:spcPct val="100000"/>
              </a:lnSpc>
              <a:spcBef>
                <a:spcPts val="2600"/>
              </a:spcBef>
              <a:buFont typeface="Arial" panose="020B0604020202020204" pitchFamily="34" charset="0"/>
              <a:buNone/>
              <a:defRPr sz="1300" kern="1200" spc="-20" baseline="0">
                <a:solidFill>
                  <a:schemeClr val="tx1"/>
                </a:solidFill>
                <a:latin typeface="+mn-lt"/>
                <a:ea typeface="+mn-ea"/>
                <a:cs typeface="+mn-cs"/>
              </a:defRPr>
            </a:lvl2pPr>
            <a:lvl3pPr marL="171450" indent="-171450" algn="l" defTabSz="914400" rtl="0" eaLnBrk="1" latinLnBrk="0" hangingPunct="1">
              <a:lnSpc>
                <a:spcPct val="100000"/>
              </a:lnSpc>
              <a:spcBef>
                <a:spcPts val="1200"/>
              </a:spcBef>
              <a:buFont typeface="Arial" panose="020B0604020202020204" pitchFamily="34" charset="0"/>
              <a:buChar char="•"/>
              <a:defRPr sz="1200" kern="1200" spc="-20" baseline="0">
                <a:solidFill>
                  <a:schemeClr val="tx1"/>
                </a:solidFill>
                <a:latin typeface="+mn-lt"/>
                <a:ea typeface="+mn-ea"/>
                <a:cs typeface="+mn-cs"/>
              </a:defRPr>
            </a:lvl3pPr>
            <a:lvl4pPr marL="342900" indent="-171450" algn="l" defTabSz="914400" rtl="0" eaLnBrk="1" latinLnBrk="0" hangingPunct="1">
              <a:lnSpc>
                <a:spcPct val="100000"/>
              </a:lnSpc>
              <a:spcBef>
                <a:spcPts val="600"/>
              </a:spcBef>
              <a:buFont typeface="Arial" panose="020B0604020202020204" pitchFamily="34" charset="0"/>
              <a:buChar char="‒"/>
              <a:defRPr sz="1100" kern="1200" spc="-20" baseline="0">
                <a:solidFill>
                  <a:schemeClr val="tx1"/>
                </a:solidFill>
                <a:latin typeface="+mn-lt"/>
                <a:ea typeface="+mn-ea"/>
                <a:cs typeface="+mn-cs"/>
              </a:defRPr>
            </a:lvl4pPr>
            <a:lvl5pPr marL="571500" indent="-228600" algn="l" defTabSz="914400" rtl="0" eaLnBrk="1" latinLnBrk="0" hangingPunct="1">
              <a:lnSpc>
                <a:spcPct val="100000"/>
              </a:lnSpc>
              <a:spcBef>
                <a:spcPts val="200"/>
              </a:spcBef>
              <a:buFont typeface="Arial" panose="020B0604020202020204" pitchFamily="34" charset="0"/>
              <a:buChar char="•"/>
              <a:defRPr sz="10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2000">
                <a:latin typeface="+mj-lt"/>
              </a:rPr>
              <a:t>Apache	19.6%</a:t>
            </a:r>
          </a:p>
          <a:p>
            <a:pPr marL="285750" indent="-285750">
              <a:buFont typeface="Arial" panose="020B0604020202020204" pitchFamily="34" charset="0"/>
              <a:buChar char="•"/>
            </a:pPr>
            <a:r>
              <a:rPr lang="en-US" sz="2000">
                <a:latin typeface="+mj-lt"/>
              </a:rPr>
              <a:t>Cochise	60.2%</a:t>
            </a:r>
          </a:p>
          <a:p>
            <a:pPr marL="285750" indent="-285750">
              <a:buFont typeface="Arial" panose="020B0604020202020204" pitchFamily="34" charset="0"/>
              <a:buChar char="•"/>
            </a:pPr>
            <a:r>
              <a:rPr lang="en-US" sz="2000">
                <a:latin typeface="+mj-lt"/>
              </a:rPr>
              <a:t>Coconino	44.3%</a:t>
            </a:r>
          </a:p>
          <a:p>
            <a:pPr marL="285750" indent="-285750">
              <a:buFont typeface="Arial" panose="020B0604020202020204" pitchFamily="34" charset="0"/>
              <a:buChar char="•"/>
            </a:pPr>
            <a:r>
              <a:rPr lang="en-US" sz="2000">
                <a:latin typeface="+mj-lt"/>
              </a:rPr>
              <a:t>Gila		40.8%</a:t>
            </a:r>
          </a:p>
          <a:p>
            <a:pPr marL="285750" indent="-285750">
              <a:buFont typeface="Arial" panose="020B0604020202020204" pitchFamily="34" charset="0"/>
              <a:buChar char="•"/>
            </a:pPr>
            <a:r>
              <a:rPr lang="en-US" sz="2000">
                <a:latin typeface="+mj-lt"/>
              </a:rPr>
              <a:t>Graham	55.3%</a:t>
            </a:r>
          </a:p>
          <a:p>
            <a:pPr marL="285750" indent="-285750">
              <a:buFont typeface="Arial" panose="020B0604020202020204" pitchFamily="34" charset="0"/>
              <a:buChar char="•"/>
            </a:pPr>
            <a:r>
              <a:rPr lang="en-US" sz="2000">
                <a:latin typeface="+mj-lt"/>
              </a:rPr>
              <a:t>Greenlee	40.2%</a:t>
            </a:r>
          </a:p>
          <a:p>
            <a:pPr marL="285750" indent="-285750">
              <a:buFont typeface="Arial" panose="020B0604020202020204" pitchFamily="34" charset="0"/>
              <a:buChar char="•"/>
            </a:pPr>
            <a:r>
              <a:rPr lang="en-US" sz="2000">
                <a:latin typeface="+mj-lt"/>
              </a:rPr>
              <a:t>La  Paz	23.5%</a:t>
            </a:r>
            <a:endParaRPr lang="en-US" sz="2000" dirty="0">
              <a:latin typeface="+mj-lt"/>
            </a:endParaRPr>
          </a:p>
        </p:txBody>
      </p:sp>
      <p:pic>
        <p:nvPicPr>
          <p:cNvPr id="13" name="Picture 12">
            <a:extLst>
              <a:ext uri="{FF2B5EF4-FFF2-40B4-BE49-F238E27FC236}">
                <a16:creationId xmlns:a16="http://schemas.microsoft.com/office/drawing/2014/main" id="{40DB10E2-FC95-447A-9B0B-AD0641316CB3}"/>
              </a:ext>
            </a:extLst>
          </p:cNvPr>
          <p:cNvPicPr>
            <a:picLocks noChangeAspect="1"/>
          </p:cNvPicPr>
          <p:nvPr/>
        </p:nvPicPr>
        <p:blipFill>
          <a:blip r:embed="rId4"/>
          <a:stretch>
            <a:fillRect/>
          </a:stretch>
        </p:blipFill>
        <p:spPr>
          <a:xfrm>
            <a:off x="306593" y="133350"/>
            <a:ext cx="2638425" cy="3295650"/>
          </a:xfrm>
          <a:prstGeom prst="rect">
            <a:avLst/>
          </a:prstGeom>
          <a:ln w="3175">
            <a:solidFill>
              <a:srgbClr val="0070C0"/>
            </a:solidFill>
          </a:ln>
        </p:spPr>
      </p:pic>
      <p:sp>
        <p:nvSpPr>
          <p:cNvPr id="9" name="Rectangle 8">
            <a:extLst>
              <a:ext uri="{FF2B5EF4-FFF2-40B4-BE49-F238E27FC236}">
                <a16:creationId xmlns:a16="http://schemas.microsoft.com/office/drawing/2014/main" id="{F6822610-20D2-483A-B2E7-A7A7A1CD15B5}"/>
              </a:ext>
            </a:extLst>
          </p:cNvPr>
          <p:cNvSpPr/>
          <p:nvPr/>
        </p:nvSpPr>
        <p:spPr>
          <a:xfrm>
            <a:off x="8572798" y="2309133"/>
            <a:ext cx="3312609" cy="3452227"/>
          </a:xfrm>
          <a:prstGeom prst="rect">
            <a:avLst/>
          </a:prstGeom>
        </p:spPr>
        <p:txBody>
          <a:bodyPr wrap="square">
            <a:spAutoFit/>
          </a:bodyPr>
          <a:lstStyle/>
          <a:p>
            <a:pPr marL="285750" lvl="0" indent="-285750">
              <a:spcBef>
                <a:spcPts val="1000"/>
              </a:spcBef>
              <a:buFont typeface="Arial" panose="020B0604020202020204" pitchFamily="34" charset="0"/>
              <a:buChar char="•"/>
            </a:pPr>
            <a:r>
              <a:rPr lang="en-US" sz="2000" b="1" spc="40" dirty="0">
                <a:solidFill>
                  <a:prstClr val="black"/>
                </a:solidFill>
                <a:latin typeface="+mj-lt"/>
              </a:rPr>
              <a:t>Maricopa	66.5%</a:t>
            </a:r>
          </a:p>
          <a:p>
            <a:pPr marL="285750" lvl="0" indent="-285750">
              <a:spcBef>
                <a:spcPts val="1000"/>
              </a:spcBef>
              <a:buFont typeface="Arial" panose="020B0604020202020204" pitchFamily="34" charset="0"/>
              <a:buChar char="•"/>
            </a:pPr>
            <a:r>
              <a:rPr lang="en-US" sz="2000" b="1" spc="40" dirty="0">
                <a:solidFill>
                  <a:prstClr val="black"/>
                </a:solidFill>
                <a:latin typeface="+mj-lt"/>
              </a:rPr>
              <a:t>Mohave	58.6%</a:t>
            </a:r>
          </a:p>
          <a:p>
            <a:pPr marL="285750" lvl="0" indent="-285750">
              <a:spcBef>
                <a:spcPts val="1000"/>
              </a:spcBef>
              <a:buFont typeface="Arial" panose="020B0604020202020204" pitchFamily="34" charset="0"/>
              <a:buChar char="•"/>
            </a:pPr>
            <a:r>
              <a:rPr lang="en-US" sz="2000" b="1" spc="40" dirty="0">
                <a:solidFill>
                  <a:prstClr val="black"/>
                </a:solidFill>
                <a:latin typeface="+mj-lt"/>
              </a:rPr>
              <a:t>Navajo	32.2%</a:t>
            </a:r>
          </a:p>
          <a:p>
            <a:pPr marL="285750" lvl="0" indent="-285750">
              <a:spcBef>
                <a:spcPts val="1000"/>
              </a:spcBef>
              <a:buFont typeface="Arial" panose="020B0604020202020204" pitchFamily="34" charset="0"/>
              <a:buChar char="•"/>
            </a:pPr>
            <a:r>
              <a:rPr lang="en-US" sz="2000" b="1" spc="40" dirty="0">
                <a:solidFill>
                  <a:prstClr val="black"/>
                </a:solidFill>
                <a:latin typeface="+mj-lt"/>
              </a:rPr>
              <a:t>Pima		65.9%</a:t>
            </a:r>
          </a:p>
          <a:p>
            <a:pPr marL="285750" lvl="0" indent="-285750">
              <a:spcBef>
                <a:spcPts val="1000"/>
              </a:spcBef>
              <a:buFont typeface="Arial" panose="020B0604020202020204" pitchFamily="34" charset="0"/>
              <a:buChar char="•"/>
            </a:pPr>
            <a:r>
              <a:rPr lang="en-US" sz="2000" b="1" spc="40" dirty="0">
                <a:solidFill>
                  <a:prstClr val="black"/>
                </a:solidFill>
                <a:latin typeface="+mj-lt"/>
              </a:rPr>
              <a:t>Pinal		56.6%</a:t>
            </a:r>
          </a:p>
          <a:p>
            <a:pPr marL="285750" lvl="0" indent="-285750">
              <a:spcBef>
                <a:spcPts val="1000"/>
              </a:spcBef>
              <a:buFont typeface="Arial" panose="020B0604020202020204" pitchFamily="34" charset="0"/>
              <a:buChar char="•"/>
            </a:pPr>
            <a:r>
              <a:rPr lang="en-US" sz="2000" b="1" spc="40" dirty="0">
                <a:solidFill>
                  <a:prstClr val="black"/>
                </a:solidFill>
                <a:latin typeface="+mj-lt"/>
              </a:rPr>
              <a:t>Santa Cruz	56.7%</a:t>
            </a:r>
          </a:p>
          <a:p>
            <a:pPr marL="285750" lvl="0" indent="-285750">
              <a:spcBef>
                <a:spcPts val="1000"/>
              </a:spcBef>
              <a:buFont typeface="Arial" panose="020B0604020202020204" pitchFamily="34" charset="0"/>
              <a:buChar char="•"/>
            </a:pPr>
            <a:r>
              <a:rPr lang="en-US" sz="2000" b="1" spc="40" dirty="0">
                <a:solidFill>
                  <a:prstClr val="black"/>
                </a:solidFill>
                <a:latin typeface="+mj-lt"/>
              </a:rPr>
              <a:t>Yavapai	64.7%</a:t>
            </a:r>
          </a:p>
          <a:p>
            <a:pPr marL="285750" lvl="0" indent="-285750">
              <a:spcBef>
                <a:spcPts val="1000"/>
              </a:spcBef>
              <a:buFont typeface="Arial" panose="020B0604020202020204" pitchFamily="34" charset="0"/>
              <a:buChar char="•"/>
            </a:pPr>
            <a:r>
              <a:rPr lang="en-US" sz="2000" b="1" spc="40" dirty="0">
                <a:solidFill>
                  <a:prstClr val="black"/>
                </a:solidFill>
                <a:latin typeface="+mj-lt"/>
              </a:rPr>
              <a:t>Yuma		47.2%</a:t>
            </a:r>
          </a:p>
        </p:txBody>
      </p:sp>
      <p:pic>
        <p:nvPicPr>
          <p:cNvPr id="12" name="Picture 11">
            <a:extLst>
              <a:ext uri="{FF2B5EF4-FFF2-40B4-BE49-F238E27FC236}">
                <a16:creationId xmlns:a16="http://schemas.microsoft.com/office/drawing/2014/main" id="{7F5E26BB-9335-4F0D-AD07-D2735412E0D5}"/>
              </a:ext>
            </a:extLst>
          </p:cNvPr>
          <p:cNvPicPr>
            <a:picLocks noChangeAspect="1"/>
          </p:cNvPicPr>
          <p:nvPr/>
        </p:nvPicPr>
        <p:blipFill>
          <a:blip r:embed="rId5"/>
          <a:stretch>
            <a:fillRect/>
          </a:stretch>
        </p:blipFill>
        <p:spPr>
          <a:xfrm>
            <a:off x="5669280" y="1049448"/>
            <a:ext cx="5194284" cy="1114258"/>
          </a:xfrm>
          <a:prstGeom prst="rect">
            <a:avLst/>
          </a:prstGeom>
        </p:spPr>
      </p:pic>
      <p:pic>
        <p:nvPicPr>
          <p:cNvPr id="14" name="Picture 13">
            <a:extLst>
              <a:ext uri="{FF2B5EF4-FFF2-40B4-BE49-F238E27FC236}">
                <a16:creationId xmlns:a16="http://schemas.microsoft.com/office/drawing/2014/main" id="{1A6C6D9C-2246-4153-8B71-5EB7DD9C86D7}"/>
              </a:ext>
            </a:extLst>
          </p:cNvPr>
          <p:cNvPicPr>
            <a:picLocks noChangeAspect="1"/>
          </p:cNvPicPr>
          <p:nvPr/>
        </p:nvPicPr>
        <p:blipFill>
          <a:blip r:embed="rId6"/>
          <a:stretch>
            <a:fillRect/>
          </a:stretch>
        </p:blipFill>
        <p:spPr>
          <a:xfrm>
            <a:off x="2333999" y="3429000"/>
            <a:ext cx="1943100" cy="2619375"/>
          </a:xfrm>
          <a:prstGeom prst="rect">
            <a:avLst/>
          </a:prstGeom>
          <a:ln>
            <a:solidFill>
              <a:srgbClr val="00B0F0"/>
            </a:solidFill>
          </a:ln>
        </p:spPr>
      </p:pic>
    </p:spTree>
    <p:extLst>
      <p:ext uri="{BB962C8B-B14F-4D97-AF65-F5344CB8AC3E}">
        <p14:creationId xmlns:p14="http://schemas.microsoft.com/office/powerpoint/2010/main" val="3592223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5" name="Rectangle 16">
            <a:extLst>
              <a:ext uri="{FF2B5EF4-FFF2-40B4-BE49-F238E27FC236}">
                <a16:creationId xmlns:a16="http://schemas.microsoft.com/office/drawing/2014/main" id="{19E301E5-1206-47D0-9CDF-72583D739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0C04763-D8D8-4F71-B2D2-EE82AA1BC039}"/>
              </a:ext>
            </a:extLst>
          </p:cNvPr>
          <p:cNvSpPr>
            <a:spLocks noGrp="1"/>
          </p:cNvSpPr>
          <p:nvPr>
            <p:ph type="sldNum" sz="quarter" idx="11"/>
          </p:nvPr>
        </p:nvSpPr>
        <p:spPr>
          <a:xfrm>
            <a:off x="8610600" y="6356350"/>
            <a:ext cx="2743200" cy="365125"/>
          </a:xfrm>
        </p:spPr>
        <p:txBody>
          <a:bodyPr>
            <a:normAutofit/>
          </a:bodyPr>
          <a:lstStyle/>
          <a:p>
            <a:pPr>
              <a:spcAft>
                <a:spcPts val="600"/>
              </a:spcAft>
            </a:pPr>
            <a:fld id="{2BEE099A-8562-47CA-944D-F82EDDAC5192}" type="slidenum">
              <a:rPr lang="en-US">
                <a:solidFill>
                  <a:schemeClr val="tx1"/>
                </a:solidFill>
              </a:rPr>
              <a:pPr>
                <a:spcAft>
                  <a:spcPts val="600"/>
                </a:spcAft>
              </a:pPr>
              <a:t>3</a:t>
            </a:fld>
            <a:endParaRPr lang="en-US">
              <a:solidFill>
                <a:schemeClr val="tx1"/>
              </a:solidFill>
            </a:endParaRPr>
          </a:p>
        </p:txBody>
      </p:sp>
      <p:sp>
        <p:nvSpPr>
          <p:cNvPr id="26" name="Rectangle 18">
            <a:extLst>
              <a:ext uri="{FF2B5EF4-FFF2-40B4-BE49-F238E27FC236}">
                <a16:creationId xmlns:a16="http://schemas.microsoft.com/office/drawing/2014/main" id="{AFA31FBE-7948-4384-B68A-75DEFDC4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78D3D2A-523E-420E-B4A1-1169A881BF61}"/>
              </a:ext>
            </a:extLst>
          </p:cNvPr>
          <p:cNvPicPr>
            <a:picLocks noChangeAspect="1"/>
          </p:cNvPicPr>
          <p:nvPr/>
        </p:nvPicPr>
        <p:blipFill rotWithShape="1">
          <a:blip r:embed="rId2"/>
          <a:srcRect l="17729" r="8516" b="-1"/>
          <a:stretch/>
        </p:blipFill>
        <p:spPr>
          <a:xfrm>
            <a:off x="4812633" y="643467"/>
            <a:ext cx="6735900" cy="5571066"/>
          </a:xfrm>
          <a:prstGeom prst="rect">
            <a:avLst/>
          </a:prstGeom>
        </p:spPr>
      </p:pic>
      <p:pic>
        <p:nvPicPr>
          <p:cNvPr id="13" name="Picture 12">
            <a:extLst>
              <a:ext uri="{FF2B5EF4-FFF2-40B4-BE49-F238E27FC236}">
                <a16:creationId xmlns:a16="http://schemas.microsoft.com/office/drawing/2014/main" id="{DA12F706-5883-4D7D-9D11-7D1FFBD5F61D}"/>
              </a:ext>
            </a:extLst>
          </p:cNvPr>
          <p:cNvPicPr>
            <a:picLocks noChangeAspect="1"/>
          </p:cNvPicPr>
          <p:nvPr/>
        </p:nvPicPr>
        <p:blipFill>
          <a:blip r:embed="rId3"/>
          <a:stretch>
            <a:fillRect/>
          </a:stretch>
        </p:blipFill>
        <p:spPr>
          <a:xfrm>
            <a:off x="1303587" y="4674660"/>
            <a:ext cx="2682472" cy="1615580"/>
          </a:xfrm>
          <a:prstGeom prst="rect">
            <a:avLst/>
          </a:prstGeom>
        </p:spPr>
      </p:pic>
      <p:pic>
        <p:nvPicPr>
          <p:cNvPr id="15" name="Picture 14">
            <a:extLst>
              <a:ext uri="{FF2B5EF4-FFF2-40B4-BE49-F238E27FC236}">
                <a16:creationId xmlns:a16="http://schemas.microsoft.com/office/drawing/2014/main" id="{A8D8F4B3-B9EF-48DF-80D3-09CF796494E0}"/>
              </a:ext>
            </a:extLst>
          </p:cNvPr>
          <p:cNvPicPr>
            <a:picLocks noChangeAspect="1"/>
          </p:cNvPicPr>
          <p:nvPr/>
        </p:nvPicPr>
        <p:blipFill>
          <a:blip r:embed="rId4"/>
          <a:stretch>
            <a:fillRect/>
          </a:stretch>
        </p:blipFill>
        <p:spPr>
          <a:xfrm>
            <a:off x="1215187" y="1156963"/>
            <a:ext cx="2859272" cy="3517697"/>
          </a:xfrm>
          <a:prstGeom prst="rect">
            <a:avLst/>
          </a:prstGeom>
        </p:spPr>
      </p:pic>
    </p:spTree>
    <p:extLst>
      <p:ext uri="{BB962C8B-B14F-4D97-AF65-F5344CB8AC3E}">
        <p14:creationId xmlns:p14="http://schemas.microsoft.com/office/powerpoint/2010/main" val="305431287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E6B210EB-C9F8-4A61-9C70-3E5848C5E29B}"/>
              </a:ext>
            </a:extLst>
          </p:cNvPr>
          <p:cNvPicPr>
            <a:picLocks noChangeAspect="1"/>
          </p:cNvPicPr>
          <p:nvPr/>
        </p:nvPicPr>
        <p:blipFill rotWithShape="1">
          <a:blip r:embed="rId2"/>
          <a:srcRect r="6311" b="4299"/>
          <a:stretch/>
        </p:blipFill>
        <p:spPr>
          <a:xfrm>
            <a:off x="643467" y="1670558"/>
            <a:ext cx="10216791" cy="3365676"/>
          </a:xfrm>
          <a:prstGeom prst="rect">
            <a:avLst/>
          </a:prstGeom>
        </p:spPr>
      </p:pic>
      <p:sp>
        <p:nvSpPr>
          <p:cNvPr id="2" name="Slide Number Placeholder 1">
            <a:extLst>
              <a:ext uri="{FF2B5EF4-FFF2-40B4-BE49-F238E27FC236}">
                <a16:creationId xmlns:a16="http://schemas.microsoft.com/office/drawing/2014/main" id="{CE28D15E-AFA6-4E36-8D75-42BF163A165F}"/>
              </a:ext>
            </a:extLst>
          </p:cNvPr>
          <p:cNvSpPr>
            <a:spLocks noGrp="1"/>
          </p:cNvSpPr>
          <p:nvPr>
            <p:ph type="sldNum" sz="quarter" idx="11"/>
          </p:nvPr>
        </p:nvSpPr>
        <p:spPr>
          <a:xfrm>
            <a:off x="8610600" y="6356350"/>
            <a:ext cx="2743200" cy="365125"/>
          </a:xfrm>
          <a:effectLst>
            <a:softEdge rad="12700"/>
          </a:effectLst>
        </p:spPr>
        <p:txBody>
          <a:bodyPr>
            <a:normAutofit/>
          </a:bodyPr>
          <a:lstStyle/>
          <a:p>
            <a:pPr>
              <a:spcAft>
                <a:spcPts val="600"/>
              </a:spcAft>
            </a:pPr>
            <a:fld id="{2BEE099A-8562-47CA-944D-F82EDDAC5192}" type="slidenum">
              <a:rPr lang="en-US" smtClean="0"/>
              <a:pPr>
                <a:spcAft>
                  <a:spcPts val="600"/>
                </a:spcAft>
              </a:pPr>
              <a:t>4</a:t>
            </a:fld>
            <a:endParaRPr lang="en-US"/>
          </a:p>
        </p:txBody>
      </p:sp>
      <p:sp>
        <p:nvSpPr>
          <p:cNvPr id="13" name="TextBox 12">
            <a:extLst>
              <a:ext uri="{FF2B5EF4-FFF2-40B4-BE49-F238E27FC236}">
                <a16:creationId xmlns:a16="http://schemas.microsoft.com/office/drawing/2014/main" id="{28A01BAF-E20F-4628-9EBE-11E4B920C4E5}"/>
              </a:ext>
            </a:extLst>
          </p:cNvPr>
          <p:cNvSpPr txBox="1"/>
          <p:nvPr/>
        </p:nvSpPr>
        <p:spPr>
          <a:xfrm>
            <a:off x="3337273" y="5587229"/>
            <a:ext cx="6130212" cy="369332"/>
          </a:xfrm>
          <a:prstGeom prst="rect">
            <a:avLst/>
          </a:prstGeom>
          <a:noFill/>
        </p:spPr>
        <p:txBody>
          <a:bodyPr wrap="square">
            <a:spAutoFit/>
          </a:bodyPr>
          <a:lstStyle/>
          <a:p>
            <a:r>
              <a:rPr lang="en-US" dirty="0"/>
              <a:t>https://2020census.gov/en/response-rates/nrfu.html</a:t>
            </a:r>
          </a:p>
        </p:txBody>
      </p:sp>
    </p:spTree>
    <p:extLst>
      <p:ext uri="{BB962C8B-B14F-4D97-AF65-F5344CB8AC3E}">
        <p14:creationId xmlns:p14="http://schemas.microsoft.com/office/powerpoint/2010/main" val="3171004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2EE8D35D-99CB-4CDF-98D3-056C8079D5F1}" type="slidenum">
              <a:rPr lang="en-US" smtClean="0"/>
              <a:pPr>
                <a:defRPr/>
              </a:pPr>
              <a:t>5</a:t>
            </a:fld>
            <a:endParaRPr lang="en-US" dirty="0"/>
          </a:p>
        </p:txBody>
      </p:sp>
      <p:sp>
        <p:nvSpPr>
          <p:cNvPr id="5" name="TextBox 4"/>
          <p:cNvSpPr txBox="1"/>
          <p:nvPr/>
        </p:nvSpPr>
        <p:spPr>
          <a:xfrm>
            <a:off x="321469" y="398182"/>
            <a:ext cx="7828618" cy="830997"/>
          </a:xfrm>
          <a:prstGeom prst="rect">
            <a:avLst/>
          </a:prstGeom>
          <a:noFill/>
        </p:spPr>
        <p:txBody>
          <a:bodyPr wrap="square" rtlCol="0">
            <a:spAutoFit/>
          </a:bodyPr>
          <a:lstStyle/>
          <a:p>
            <a:r>
              <a:rPr lang="en-US" sz="4800" b="1" dirty="0">
                <a:solidFill>
                  <a:schemeClr val="accent5">
                    <a:lumMod val="75000"/>
                  </a:schemeClr>
                </a:solidFill>
                <a:latin typeface="Century Gothic" panose="020B0502020202020204" pitchFamily="34" charset="0"/>
              </a:rPr>
              <a:t>2020 Census Timeline</a:t>
            </a:r>
          </a:p>
        </p:txBody>
      </p:sp>
      <p:sp>
        <p:nvSpPr>
          <p:cNvPr id="9" name="Rectangle 8">
            <a:extLst>
              <a:ext uri="{FF2B5EF4-FFF2-40B4-BE49-F238E27FC236}">
                <a16:creationId xmlns:a16="http://schemas.microsoft.com/office/drawing/2014/main" id="{A5F1B74D-23B9-4E0A-99DC-45E395F67EB4}"/>
              </a:ext>
            </a:extLst>
          </p:cNvPr>
          <p:cNvSpPr/>
          <p:nvPr/>
        </p:nvSpPr>
        <p:spPr>
          <a:xfrm>
            <a:off x="480013" y="1390727"/>
            <a:ext cx="10794206" cy="4031873"/>
          </a:xfrm>
          <a:prstGeom prst="rect">
            <a:avLst/>
          </a:prstGeom>
        </p:spPr>
        <p:txBody>
          <a:bodyPr wrap="square">
            <a:spAutoFit/>
          </a:bodyPr>
          <a:lstStyle/>
          <a:p>
            <a:pPr marL="0" lvl="0" indent="0" eaLnBrk="0" fontAlgn="base" hangingPunct="0">
              <a:lnSpc>
                <a:spcPct val="100000"/>
              </a:lnSpc>
              <a:spcBef>
                <a:spcPct val="0"/>
              </a:spcBef>
              <a:spcAft>
                <a:spcPct val="0"/>
              </a:spcAft>
              <a:buNone/>
            </a:pPr>
            <a:r>
              <a:rPr lang="en-US" altLang="en-US" sz="2000" b="0" dirty="0">
                <a:solidFill>
                  <a:srgbClr val="000000"/>
                </a:solidFill>
                <a:latin typeface="+mj-lt"/>
                <a:cs typeface="Calibri" panose="020F0502020204030204" pitchFamily="34" charset="0"/>
              </a:rPr>
              <a:t>July 13</a:t>
            </a:r>
            <a:r>
              <a:rPr lang="en-US" altLang="en-US" sz="2000" b="0" baseline="30000" dirty="0">
                <a:solidFill>
                  <a:srgbClr val="000000"/>
                </a:solidFill>
                <a:latin typeface="+mj-lt"/>
                <a:cs typeface="Calibri" panose="020F0502020204030204" pitchFamily="34" charset="0"/>
              </a:rPr>
              <a:t>th</a:t>
            </a:r>
            <a:r>
              <a:rPr lang="en-US" altLang="en-US" sz="2000" b="0" dirty="0">
                <a:solidFill>
                  <a:srgbClr val="000000"/>
                </a:solidFill>
                <a:latin typeface="+mj-lt"/>
                <a:cs typeface="Calibri" panose="020F0502020204030204" pitchFamily="34" charset="0"/>
              </a:rPr>
              <a:t> – September 30- </a:t>
            </a:r>
            <a:r>
              <a:rPr lang="en-US" altLang="en-US" sz="2000" b="1" dirty="0">
                <a:solidFill>
                  <a:srgbClr val="000000"/>
                </a:solidFill>
                <a:latin typeface="+mj-lt"/>
                <a:cs typeface="Calibri" panose="020F0502020204030204" pitchFamily="34" charset="0"/>
              </a:rPr>
              <a:t>Mobile Questionnaire Assistance </a:t>
            </a:r>
            <a:r>
              <a:rPr lang="en-US" altLang="en-US" sz="2000" b="0" dirty="0">
                <a:solidFill>
                  <a:srgbClr val="000000"/>
                </a:solidFill>
                <a:latin typeface="+mj-lt"/>
                <a:cs typeface="Calibri" panose="020F0502020204030204" pitchFamily="34" charset="0"/>
              </a:rPr>
              <a:t>(MQA) sites</a:t>
            </a:r>
            <a:endParaRPr lang="en-US" altLang="en-US" sz="2000" b="0" dirty="0">
              <a:latin typeface="+mj-lt"/>
            </a:endParaRPr>
          </a:p>
          <a:p>
            <a:pPr marL="0" lvl="0" indent="0" eaLnBrk="0" fontAlgn="base" hangingPunct="0">
              <a:lnSpc>
                <a:spcPct val="100000"/>
              </a:lnSpc>
              <a:spcBef>
                <a:spcPct val="0"/>
              </a:spcBef>
              <a:spcAft>
                <a:spcPct val="0"/>
              </a:spcAft>
              <a:buNone/>
            </a:pPr>
            <a:endParaRPr lang="en-US" altLang="en-US" sz="2000" b="0" dirty="0">
              <a:solidFill>
                <a:srgbClr val="000000"/>
              </a:solidFill>
              <a:latin typeface="+mj-lt"/>
              <a:cs typeface="Calibri" panose="020F0502020204030204" pitchFamily="34" charset="0"/>
            </a:endParaRPr>
          </a:p>
          <a:p>
            <a:pPr marL="0" lvl="0" indent="0" eaLnBrk="0" fontAlgn="base" hangingPunct="0">
              <a:lnSpc>
                <a:spcPct val="100000"/>
              </a:lnSpc>
              <a:spcBef>
                <a:spcPct val="0"/>
              </a:spcBef>
              <a:spcAft>
                <a:spcPct val="0"/>
              </a:spcAft>
              <a:buNone/>
            </a:pPr>
            <a:r>
              <a:rPr lang="en-US" altLang="en-US" sz="2000" dirty="0">
                <a:solidFill>
                  <a:srgbClr val="000000"/>
                </a:solidFill>
                <a:latin typeface="+mj-lt"/>
                <a:cs typeface="Calibri" panose="020F0502020204030204" pitchFamily="34" charset="0"/>
              </a:rPr>
              <a:t>August 7</a:t>
            </a:r>
            <a:r>
              <a:rPr lang="en-US" altLang="en-US" sz="2000" baseline="30000" dirty="0">
                <a:solidFill>
                  <a:srgbClr val="000000"/>
                </a:solidFill>
                <a:latin typeface="+mj-lt"/>
                <a:cs typeface="Calibri" panose="020F0502020204030204" pitchFamily="34" charset="0"/>
              </a:rPr>
              <a:t>th </a:t>
            </a:r>
            <a:r>
              <a:rPr lang="en-US" altLang="en-US" sz="2000" dirty="0">
                <a:solidFill>
                  <a:srgbClr val="000000"/>
                </a:solidFill>
                <a:latin typeface="+mj-lt"/>
                <a:cs typeface="Calibri" panose="020F0502020204030204" pitchFamily="34" charset="0"/>
              </a:rPr>
              <a:t> - Begin </a:t>
            </a:r>
            <a:r>
              <a:rPr lang="en-US" altLang="en-US" sz="2000" b="1" dirty="0">
                <a:solidFill>
                  <a:srgbClr val="000000"/>
                </a:solidFill>
                <a:latin typeface="+mj-lt"/>
                <a:cs typeface="Calibri" panose="020F0502020204030204" pitchFamily="34" charset="0"/>
              </a:rPr>
              <a:t>Non-Response Follow Up </a:t>
            </a:r>
            <a:r>
              <a:rPr lang="en-US" altLang="en-US" sz="2000" dirty="0">
                <a:solidFill>
                  <a:srgbClr val="000000"/>
                </a:solidFill>
                <a:latin typeface="+mj-lt"/>
                <a:cs typeface="Calibri" panose="020F0502020204030204" pitchFamily="34" charset="0"/>
              </a:rPr>
              <a:t>(NRFU, in person interviews)</a:t>
            </a:r>
            <a:endParaRPr lang="en-US" altLang="en-US" sz="2000" dirty="0">
              <a:latin typeface="+mj-lt"/>
            </a:endParaRPr>
          </a:p>
          <a:p>
            <a:pPr marL="0" lvl="0" indent="0" eaLnBrk="0" fontAlgn="base" hangingPunct="0">
              <a:lnSpc>
                <a:spcPct val="100000"/>
              </a:lnSpc>
              <a:spcBef>
                <a:spcPct val="0"/>
              </a:spcBef>
              <a:spcAft>
                <a:spcPct val="0"/>
              </a:spcAft>
              <a:buNone/>
            </a:pPr>
            <a:endParaRPr lang="en-US" altLang="en-US" sz="2000" b="0" dirty="0">
              <a:solidFill>
                <a:srgbClr val="000000"/>
              </a:solidFill>
              <a:latin typeface="+mj-lt"/>
              <a:cs typeface="Calibri" panose="020F0502020204030204" pitchFamily="34" charset="0"/>
            </a:endParaRPr>
          </a:p>
          <a:p>
            <a:pPr marL="0" lvl="0" indent="0" eaLnBrk="0" fontAlgn="base" hangingPunct="0">
              <a:lnSpc>
                <a:spcPct val="100000"/>
              </a:lnSpc>
              <a:spcBef>
                <a:spcPct val="0"/>
              </a:spcBef>
              <a:spcAft>
                <a:spcPct val="0"/>
              </a:spcAft>
              <a:buNone/>
            </a:pPr>
            <a:r>
              <a:rPr lang="en-US" altLang="en-US" sz="2000" dirty="0">
                <a:solidFill>
                  <a:srgbClr val="000000"/>
                </a:solidFill>
                <a:latin typeface="+mj-lt"/>
                <a:cs typeface="Calibri" panose="020F0502020204030204" pitchFamily="34" charset="0"/>
              </a:rPr>
              <a:t>August 31st</a:t>
            </a:r>
            <a:r>
              <a:rPr lang="en-US" altLang="en-US" sz="2000" b="0" dirty="0">
                <a:solidFill>
                  <a:srgbClr val="000000"/>
                </a:solidFill>
                <a:latin typeface="+mj-lt"/>
                <a:cs typeface="Calibri" panose="020F0502020204030204" pitchFamily="34" charset="0"/>
              </a:rPr>
              <a:t> – September 28</a:t>
            </a:r>
            <a:r>
              <a:rPr lang="en-US" altLang="en-US" sz="2000" b="0" baseline="30000" dirty="0">
                <a:solidFill>
                  <a:srgbClr val="000000"/>
                </a:solidFill>
                <a:latin typeface="+mj-lt"/>
                <a:cs typeface="Calibri" panose="020F0502020204030204" pitchFamily="34" charset="0"/>
              </a:rPr>
              <a:t>th</a:t>
            </a:r>
            <a:r>
              <a:rPr lang="en-US" altLang="en-US" sz="2000" b="0" dirty="0">
                <a:solidFill>
                  <a:srgbClr val="000000"/>
                </a:solidFill>
                <a:latin typeface="+mj-lt"/>
                <a:cs typeface="Calibri" panose="020F0502020204030204" pitchFamily="34" charset="0"/>
              </a:rPr>
              <a:t> – Enumeration of Transitory Locations (Marinas, Hotels, etc.)</a:t>
            </a:r>
          </a:p>
          <a:p>
            <a:pPr marL="0" lvl="0" indent="0" eaLnBrk="0" fontAlgn="base" hangingPunct="0">
              <a:lnSpc>
                <a:spcPct val="100000"/>
              </a:lnSpc>
              <a:spcBef>
                <a:spcPct val="0"/>
              </a:spcBef>
              <a:spcAft>
                <a:spcPct val="0"/>
              </a:spcAft>
              <a:buNone/>
            </a:pPr>
            <a:endParaRPr lang="en-US" altLang="en-US" sz="2000" b="0" dirty="0">
              <a:solidFill>
                <a:srgbClr val="000000"/>
              </a:solidFill>
              <a:latin typeface="+mj-lt"/>
              <a:cs typeface="Calibri" panose="020F0502020204030204" pitchFamily="34" charset="0"/>
            </a:endParaRPr>
          </a:p>
          <a:p>
            <a:pPr marL="0" lvl="0" indent="0" eaLnBrk="0" fontAlgn="base" hangingPunct="0">
              <a:lnSpc>
                <a:spcPct val="100000"/>
              </a:lnSpc>
              <a:spcBef>
                <a:spcPct val="0"/>
              </a:spcBef>
              <a:spcAft>
                <a:spcPct val="0"/>
              </a:spcAft>
              <a:buNone/>
            </a:pPr>
            <a:r>
              <a:rPr lang="en-US" altLang="en-US" sz="2000" dirty="0">
                <a:solidFill>
                  <a:srgbClr val="000000"/>
                </a:solidFill>
                <a:latin typeface="+mj-lt"/>
                <a:cs typeface="Calibri" panose="020F0502020204030204" pitchFamily="34" charset="0"/>
              </a:rPr>
              <a:t>September 22</a:t>
            </a:r>
            <a:r>
              <a:rPr lang="en-US" altLang="en-US" sz="2000" baseline="30000" dirty="0">
                <a:solidFill>
                  <a:srgbClr val="000000"/>
                </a:solidFill>
                <a:latin typeface="+mj-lt"/>
                <a:cs typeface="Calibri" panose="020F0502020204030204" pitchFamily="34" charset="0"/>
              </a:rPr>
              <a:t>nd</a:t>
            </a:r>
            <a:r>
              <a:rPr lang="en-US" altLang="en-US" sz="2000" dirty="0">
                <a:solidFill>
                  <a:srgbClr val="000000"/>
                </a:solidFill>
                <a:latin typeface="+mj-lt"/>
                <a:cs typeface="Calibri" panose="020F0502020204030204" pitchFamily="34" charset="0"/>
              </a:rPr>
              <a:t> – September 24</a:t>
            </a:r>
            <a:r>
              <a:rPr lang="en-US" altLang="en-US" sz="2000" baseline="30000" dirty="0">
                <a:solidFill>
                  <a:srgbClr val="000000"/>
                </a:solidFill>
                <a:latin typeface="+mj-lt"/>
                <a:cs typeface="Calibri" panose="020F0502020204030204" pitchFamily="34" charset="0"/>
              </a:rPr>
              <a:t>th</a:t>
            </a:r>
            <a:r>
              <a:rPr lang="en-US" altLang="en-US" sz="2000" dirty="0">
                <a:solidFill>
                  <a:srgbClr val="000000"/>
                </a:solidFill>
                <a:latin typeface="+mj-lt"/>
                <a:cs typeface="Calibri" panose="020F0502020204030204" pitchFamily="34" charset="0"/>
              </a:rPr>
              <a:t> – Service Based Enumeration (Homeless Population Count)</a:t>
            </a:r>
            <a:endParaRPr lang="en-US" altLang="en-US" sz="2000" b="0" dirty="0">
              <a:solidFill>
                <a:srgbClr val="000000"/>
              </a:solidFill>
              <a:latin typeface="+mj-lt"/>
              <a:cs typeface="Calibri" panose="020F0502020204030204" pitchFamily="34" charset="0"/>
            </a:endParaRPr>
          </a:p>
          <a:p>
            <a:pPr marL="0" lvl="0" indent="0" eaLnBrk="0" fontAlgn="base" hangingPunct="0">
              <a:lnSpc>
                <a:spcPct val="100000"/>
              </a:lnSpc>
              <a:spcBef>
                <a:spcPct val="0"/>
              </a:spcBef>
              <a:spcAft>
                <a:spcPct val="0"/>
              </a:spcAft>
              <a:buNone/>
            </a:pPr>
            <a:endParaRPr lang="en-US" altLang="en-US" sz="2000" b="0" dirty="0">
              <a:solidFill>
                <a:srgbClr val="000000"/>
              </a:solidFill>
              <a:latin typeface="+mj-lt"/>
              <a:cs typeface="Calibri" panose="020F0502020204030204" pitchFamily="34" charset="0"/>
            </a:endParaRPr>
          </a:p>
          <a:p>
            <a:pPr marL="0" lvl="0" indent="0" eaLnBrk="0" fontAlgn="base" hangingPunct="0">
              <a:lnSpc>
                <a:spcPct val="100000"/>
              </a:lnSpc>
              <a:spcBef>
                <a:spcPct val="0"/>
              </a:spcBef>
              <a:spcAft>
                <a:spcPct val="0"/>
              </a:spcAft>
              <a:buNone/>
            </a:pPr>
            <a:r>
              <a:rPr lang="en-US" altLang="en-US" sz="2000" b="0" dirty="0">
                <a:solidFill>
                  <a:srgbClr val="000000"/>
                </a:solidFill>
                <a:latin typeface="+mj-lt"/>
                <a:cs typeface="Calibri" panose="020F0502020204030204" pitchFamily="34" charset="0"/>
              </a:rPr>
              <a:t>September 23</a:t>
            </a:r>
            <a:r>
              <a:rPr lang="en-US" altLang="en-US" sz="2000" b="0" baseline="30000" dirty="0">
                <a:solidFill>
                  <a:srgbClr val="000000"/>
                </a:solidFill>
                <a:latin typeface="+mj-lt"/>
                <a:cs typeface="Calibri" panose="020F0502020204030204" pitchFamily="34" charset="0"/>
              </a:rPr>
              <a:t>rd</a:t>
            </a:r>
            <a:r>
              <a:rPr lang="en-US" altLang="en-US" sz="2000" b="0" dirty="0">
                <a:solidFill>
                  <a:srgbClr val="000000"/>
                </a:solidFill>
                <a:latin typeface="+mj-lt"/>
                <a:cs typeface="Calibri" panose="020F0502020204030204" pitchFamily="34" charset="0"/>
              </a:rPr>
              <a:t> – December 22</a:t>
            </a:r>
            <a:r>
              <a:rPr lang="en-US" altLang="en-US" sz="2000" b="0" baseline="30000" dirty="0">
                <a:solidFill>
                  <a:srgbClr val="000000"/>
                </a:solidFill>
                <a:latin typeface="+mj-lt"/>
                <a:cs typeface="Calibri" panose="020F0502020204030204" pitchFamily="34" charset="0"/>
              </a:rPr>
              <a:t>nd</a:t>
            </a:r>
            <a:r>
              <a:rPr lang="en-US" altLang="en-US" sz="2000" b="0" dirty="0">
                <a:solidFill>
                  <a:srgbClr val="000000"/>
                </a:solidFill>
                <a:latin typeface="+mj-lt"/>
                <a:cs typeface="Calibri" panose="020F0502020204030204" pitchFamily="34" charset="0"/>
              </a:rPr>
              <a:t> – Post Enumeration Survey</a:t>
            </a:r>
          </a:p>
          <a:p>
            <a:pPr marL="0" lvl="0" indent="0" eaLnBrk="0" fontAlgn="base" hangingPunct="0">
              <a:lnSpc>
                <a:spcPct val="100000"/>
              </a:lnSpc>
              <a:spcBef>
                <a:spcPct val="0"/>
              </a:spcBef>
              <a:spcAft>
                <a:spcPct val="0"/>
              </a:spcAft>
              <a:buNone/>
            </a:pPr>
            <a:endParaRPr lang="en-US" altLang="en-US" sz="2000" b="0" dirty="0">
              <a:solidFill>
                <a:srgbClr val="000000"/>
              </a:solidFill>
              <a:latin typeface="+mj-lt"/>
              <a:cs typeface="Calibri" panose="020F0502020204030204" pitchFamily="34" charset="0"/>
            </a:endParaRPr>
          </a:p>
          <a:p>
            <a:pPr marL="0" lvl="0" indent="0" eaLnBrk="0" fontAlgn="base" hangingPunct="0">
              <a:lnSpc>
                <a:spcPct val="100000"/>
              </a:lnSpc>
              <a:spcBef>
                <a:spcPct val="0"/>
              </a:spcBef>
              <a:spcAft>
                <a:spcPct val="0"/>
              </a:spcAft>
              <a:buNone/>
            </a:pPr>
            <a:r>
              <a:rPr lang="en-US" altLang="en-US" sz="2000" b="0" dirty="0">
                <a:solidFill>
                  <a:srgbClr val="000000"/>
                </a:solidFill>
                <a:latin typeface="+mj-lt"/>
                <a:cs typeface="Calibri" panose="020F0502020204030204" pitchFamily="34" charset="0"/>
              </a:rPr>
              <a:t>December 31</a:t>
            </a:r>
            <a:r>
              <a:rPr lang="en-US" altLang="en-US" sz="2000" b="0" baseline="30000" dirty="0">
                <a:solidFill>
                  <a:srgbClr val="000000"/>
                </a:solidFill>
                <a:latin typeface="+mj-lt"/>
                <a:cs typeface="Calibri" panose="020F0502020204030204" pitchFamily="34" charset="0"/>
              </a:rPr>
              <a:t>st</a:t>
            </a:r>
            <a:r>
              <a:rPr lang="en-US" altLang="en-US" sz="2000" b="0" dirty="0">
                <a:solidFill>
                  <a:srgbClr val="000000"/>
                </a:solidFill>
                <a:latin typeface="+mj-lt"/>
                <a:cs typeface="Calibri" panose="020F0502020204030204" pitchFamily="34" charset="0"/>
              </a:rPr>
              <a:t>, 2020</a:t>
            </a:r>
            <a:r>
              <a:rPr lang="en-US" altLang="en-US" sz="2000" b="0" baseline="30000" dirty="0">
                <a:solidFill>
                  <a:srgbClr val="000000"/>
                </a:solidFill>
                <a:latin typeface="+mj-lt"/>
                <a:cs typeface="Calibri" panose="020F0502020204030204" pitchFamily="34" charset="0"/>
              </a:rPr>
              <a:t> </a:t>
            </a:r>
            <a:r>
              <a:rPr lang="en-US" altLang="en-US" sz="2000" b="0" dirty="0">
                <a:solidFill>
                  <a:srgbClr val="000000"/>
                </a:solidFill>
                <a:latin typeface="+mj-lt"/>
                <a:cs typeface="Calibri" panose="020F0502020204030204" pitchFamily="34" charset="0"/>
              </a:rPr>
              <a:t>Census Counts to President</a:t>
            </a:r>
            <a:endParaRPr lang="en-US" altLang="en-US" sz="2000" b="0" dirty="0">
              <a:latin typeface="+mj-lt"/>
            </a:endParaRPr>
          </a:p>
          <a:p>
            <a:pPr algn="l"/>
            <a:endParaRPr lang="en-US" b="1" dirty="0">
              <a:solidFill>
                <a:srgbClr val="0070C0"/>
              </a:solidFill>
              <a:latin typeface="+mj-lt"/>
            </a:endParaRPr>
          </a:p>
          <a:p>
            <a:pPr algn="l"/>
            <a:endParaRPr lang="en-US" b="1" i="0" dirty="0">
              <a:effectLst/>
              <a:latin typeface="+mj-lt"/>
            </a:endParaRPr>
          </a:p>
        </p:txBody>
      </p:sp>
      <p:sp>
        <p:nvSpPr>
          <p:cNvPr id="3" name="TextBox 2">
            <a:extLst>
              <a:ext uri="{FF2B5EF4-FFF2-40B4-BE49-F238E27FC236}">
                <a16:creationId xmlns:a16="http://schemas.microsoft.com/office/drawing/2014/main" id="{B1E0A7D7-CF9D-41FB-ABBB-B4B0F0953A6B}"/>
              </a:ext>
            </a:extLst>
          </p:cNvPr>
          <p:cNvSpPr txBox="1"/>
          <p:nvPr/>
        </p:nvSpPr>
        <p:spPr>
          <a:xfrm>
            <a:off x="3077492" y="6146812"/>
            <a:ext cx="6037015" cy="338554"/>
          </a:xfrm>
          <a:prstGeom prst="rect">
            <a:avLst/>
          </a:prstGeom>
          <a:noFill/>
        </p:spPr>
        <p:txBody>
          <a:bodyPr wrap="square">
            <a:spAutoFit/>
          </a:bodyPr>
          <a:lstStyle/>
          <a:p>
            <a:pPr algn="l"/>
            <a:r>
              <a:rPr lang="en-US" sz="1600" i="0" dirty="0">
                <a:solidFill>
                  <a:srgbClr val="205493"/>
                </a:solidFill>
                <a:effectLst/>
                <a:latin typeface="Century Gothic" panose="020B0502020202020204" pitchFamily="34" charset="0"/>
                <a:hlinkClick r:id="rId3"/>
              </a:rPr>
              <a:t>2020 Census Operational Adjustments Due to COVID-19</a:t>
            </a:r>
            <a:endParaRPr lang="en-US" sz="1600" i="0" dirty="0">
              <a:solidFill>
                <a:srgbClr val="205493"/>
              </a:solidFill>
              <a:effectLst/>
              <a:latin typeface="Century Gothic" panose="020B0502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23">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28F22B1-44E9-4A52-AB8C-153C665ECCB3}"/>
              </a:ext>
            </a:extLst>
          </p:cNvPr>
          <p:cNvSpPr>
            <a:spLocks noGrp="1"/>
          </p:cNvSpPr>
          <p:nvPr>
            <p:ph type="title"/>
          </p:nvPr>
        </p:nvSpPr>
        <p:spPr>
          <a:xfrm>
            <a:off x="838200" y="365125"/>
            <a:ext cx="10515600" cy="1325563"/>
          </a:xfrm>
        </p:spPr>
        <p:txBody>
          <a:bodyPr>
            <a:normAutofit/>
          </a:bodyPr>
          <a:lstStyle/>
          <a:p>
            <a:r>
              <a:rPr lang="en-US" sz="4600">
                <a:solidFill>
                  <a:srgbClr val="FFFFFF"/>
                </a:solidFill>
              </a:rPr>
              <a:t>Federal Court Order </a:t>
            </a:r>
          </a:p>
        </p:txBody>
      </p:sp>
      <p:sp>
        <p:nvSpPr>
          <p:cNvPr id="6" name="Content Placeholder 5">
            <a:extLst>
              <a:ext uri="{FF2B5EF4-FFF2-40B4-BE49-F238E27FC236}">
                <a16:creationId xmlns:a16="http://schemas.microsoft.com/office/drawing/2014/main" id="{D07EA537-A655-408F-A868-27D6974FED73}"/>
              </a:ext>
            </a:extLst>
          </p:cNvPr>
          <p:cNvSpPr>
            <a:spLocks noGrp="1"/>
          </p:cNvSpPr>
          <p:nvPr>
            <p:ph idx="1"/>
          </p:nvPr>
        </p:nvSpPr>
        <p:spPr>
          <a:xfrm>
            <a:off x="838200" y="2438400"/>
            <a:ext cx="10515600" cy="3738562"/>
          </a:xfrm>
        </p:spPr>
        <p:txBody>
          <a:bodyPr>
            <a:normAutofit/>
          </a:bodyPr>
          <a:lstStyle/>
          <a:p>
            <a:pPr fontAlgn="base">
              <a:lnSpc>
                <a:spcPct val="90000"/>
              </a:lnSpc>
            </a:pPr>
            <a:r>
              <a:rPr lang="en-US" sz="1200" b="0" i="0">
                <a:effectLst/>
                <a:latin typeface="Roboto" panose="02000000000000000000" pitchFamily="2" charset="0"/>
              </a:rPr>
              <a:t>Important Information Related to Census Bureau’s Compliance with Today’s Federal Court Order</a:t>
            </a:r>
          </a:p>
          <a:p>
            <a:pPr fontAlgn="base">
              <a:lnSpc>
                <a:spcPct val="90000"/>
              </a:lnSpc>
            </a:pPr>
            <a:r>
              <a:rPr lang="en-US" sz="1200" b="0" i="0">
                <a:effectLst/>
                <a:latin typeface="Roboto" panose="02000000000000000000" pitchFamily="2" charset="0"/>
              </a:rPr>
              <a:t>SEPTEMBER 05, 2020</a:t>
            </a:r>
          </a:p>
          <a:p>
            <a:pPr>
              <a:lnSpc>
                <a:spcPct val="90000"/>
              </a:lnSpc>
            </a:pPr>
            <a:r>
              <a:rPr lang="en-US" sz="1200"/>
              <a:t>Guidance for Census Bureau Field Employees </a:t>
            </a:r>
          </a:p>
          <a:p>
            <a:pPr>
              <a:lnSpc>
                <a:spcPct val="90000"/>
              </a:lnSpc>
            </a:pPr>
            <a:endParaRPr lang="en-US" sz="1200"/>
          </a:p>
          <a:p>
            <a:pPr>
              <a:lnSpc>
                <a:spcPct val="90000"/>
              </a:lnSpc>
            </a:pPr>
            <a:r>
              <a:rPr lang="en-US" sz="1200"/>
              <a:t>A federal district court for the Northern District of California issued a temporary restraining order at 9:29 PM EDT on 9/5/2020 in the case of National Urban League v. Ross, No. 20-05799.  The Order provides that the Census Bureau and the Commerce Department "are enjoined from implementing the August 3, 2020 Replan or allowing to be implemented any actions as a result of the shortened timelines in the August 3, 2020 Replan, including but not limited to winding down or altering any Census field operations, until the Court conducts its September 17, 2020 hearing on Plaintiffs’ PI motion.” </a:t>
            </a:r>
          </a:p>
          <a:p>
            <a:pPr>
              <a:lnSpc>
                <a:spcPct val="90000"/>
              </a:lnSpc>
            </a:pPr>
            <a:endParaRPr lang="en-US" sz="1200"/>
          </a:p>
          <a:p>
            <a:pPr>
              <a:lnSpc>
                <a:spcPct val="90000"/>
              </a:lnSpc>
            </a:pPr>
            <a:r>
              <a:rPr lang="en-US" sz="1200"/>
              <a:t>The Census Bureau and the Commerce Department are obligated to comply with the Court’s Order and are taking immediate steps to do so.   </a:t>
            </a:r>
          </a:p>
          <a:p>
            <a:pPr>
              <a:lnSpc>
                <a:spcPct val="90000"/>
              </a:lnSpc>
            </a:pPr>
            <a:endParaRPr lang="en-US" sz="1200"/>
          </a:p>
          <a:p>
            <a:pPr>
              <a:lnSpc>
                <a:spcPct val="90000"/>
              </a:lnSpc>
            </a:pPr>
            <a:r>
              <a:rPr lang="en-US" sz="1200"/>
              <a:t>Enumeration will continue. </a:t>
            </a:r>
          </a:p>
        </p:txBody>
      </p:sp>
      <p:sp>
        <p:nvSpPr>
          <p:cNvPr id="2" name="Slide Number Placeholder 1">
            <a:extLst>
              <a:ext uri="{FF2B5EF4-FFF2-40B4-BE49-F238E27FC236}">
                <a16:creationId xmlns:a16="http://schemas.microsoft.com/office/drawing/2014/main" id="{3B373C41-E73A-4050-81E1-BDDC6276411B}"/>
              </a:ext>
            </a:extLst>
          </p:cNvPr>
          <p:cNvSpPr>
            <a:spLocks noGrp="1"/>
          </p:cNvSpPr>
          <p:nvPr>
            <p:ph type="sldNum" sz="quarter" idx="11"/>
          </p:nvPr>
        </p:nvSpPr>
        <p:spPr>
          <a:xfrm>
            <a:off x="8610600" y="6356350"/>
            <a:ext cx="2743200" cy="365125"/>
          </a:xfrm>
        </p:spPr>
        <p:txBody>
          <a:bodyPr>
            <a:normAutofit/>
          </a:bodyPr>
          <a:lstStyle/>
          <a:p>
            <a:pPr>
              <a:spcAft>
                <a:spcPts val="600"/>
              </a:spcAft>
            </a:pPr>
            <a:fld id="{2BEE099A-8562-47CA-944D-F82EDDAC5192}" type="slidenum">
              <a:rPr lang="en-US" smtClean="0"/>
              <a:pPr>
                <a:spcAft>
                  <a:spcPts val="600"/>
                </a:spcAft>
              </a:pPr>
              <a:t>6</a:t>
            </a:fld>
            <a:endParaRPr lang="en-US"/>
          </a:p>
        </p:txBody>
      </p:sp>
    </p:spTree>
    <p:extLst>
      <p:ext uri="{BB962C8B-B14F-4D97-AF65-F5344CB8AC3E}">
        <p14:creationId xmlns:p14="http://schemas.microsoft.com/office/powerpoint/2010/main" val="698866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47D3C58-BFCA-405A-93FD-B6F093F5D0F8}"/>
              </a:ext>
            </a:extLst>
          </p:cNvPr>
          <p:cNvSpPr>
            <a:spLocks noGrp="1"/>
          </p:cNvSpPr>
          <p:nvPr>
            <p:ph type="sldNum" sz="quarter" idx="11"/>
          </p:nvPr>
        </p:nvSpPr>
        <p:spPr/>
        <p:txBody>
          <a:bodyPr/>
          <a:lstStyle/>
          <a:p>
            <a:fld id="{2BEE099A-8562-47CA-944D-F82EDDAC5192}" type="slidenum">
              <a:rPr lang="en-US" smtClean="0"/>
              <a:pPr/>
              <a:t>7</a:t>
            </a:fld>
            <a:endParaRPr lang="en-US" dirty="0"/>
          </a:p>
        </p:txBody>
      </p:sp>
      <p:sp>
        <p:nvSpPr>
          <p:cNvPr id="5" name="Rectangle 4">
            <a:extLst>
              <a:ext uri="{FF2B5EF4-FFF2-40B4-BE49-F238E27FC236}">
                <a16:creationId xmlns:a16="http://schemas.microsoft.com/office/drawing/2014/main" id="{02B29126-F60A-4CE1-B276-AD3AE56C45A4}"/>
              </a:ext>
            </a:extLst>
          </p:cNvPr>
          <p:cNvSpPr/>
          <p:nvPr/>
        </p:nvSpPr>
        <p:spPr>
          <a:xfrm>
            <a:off x="4924339" y="1449755"/>
            <a:ext cx="6595716" cy="677108"/>
          </a:xfrm>
          <a:prstGeom prst="rect">
            <a:avLst/>
          </a:prstGeom>
        </p:spPr>
        <p:txBody>
          <a:bodyPr wrap="square">
            <a:spAutoFit/>
          </a:bodyPr>
          <a:lstStyle/>
          <a:p>
            <a:pPr marL="285750" indent="-285750" fontAlgn="base">
              <a:buFont typeface="Arial" panose="020B0604020202020204" pitchFamily="34" charset="0"/>
              <a:buChar char="•"/>
            </a:pPr>
            <a:endParaRPr lang="en-US" sz="2000" dirty="0">
              <a:solidFill>
                <a:srgbClr val="000000"/>
              </a:solidFill>
              <a:latin typeface="+mj-lt"/>
            </a:endParaRPr>
          </a:p>
          <a:p>
            <a:pPr fontAlgn="base"/>
            <a:endParaRPr lang="en-US" dirty="0">
              <a:solidFill>
                <a:srgbClr val="000000"/>
              </a:solidFill>
              <a:latin typeface="+mj-lt"/>
            </a:endParaRPr>
          </a:p>
        </p:txBody>
      </p:sp>
      <p:sp>
        <p:nvSpPr>
          <p:cNvPr id="6" name="Title 1">
            <a:extLst>
              <a:ext uri="{FF2B5EF4-FFF2-40B4-BE49-F238E27FC236}">
                <a16:creationId xmlns:a16="http://schemas.microsoft.com/office/drawing/2014/main" id="{E6E6E197-0163-4709-8F7E-3CEED02788BE}"/>
              </a:ext>
            </a:extLst>
          </p:cNvPr>
          <p:cNvSpPr>
            <a:spLocks noGrp="1"/>
          </p:cNvSpPr>
          <p:nvPr>
            <p:ph type="title"/>
          </p:nvPr>
        </p:nvSpPr>
        <p:spPr>
          <a:xfrm>
            <a:off x="477980" y="426010"/>
            <a:ext cx="11236037" cy="785236"/>
          </a:xfrm>
        </p:spPr>
        <p:txBody>
          <a:bodyPr/>
          <a:lstStyle/>
          <a:p>
            <a:r>
              <a:rPr lang="en-US" dirty="0"/>
              <a:t>Media Campaign Update</a:t>
            </a:r>
          </a:p>
        </p:txBody>
      </p:sp>
      <p:pic>
        <p:nvPicPr>
          <p:cNvPr id="8" name="Picture 7">
            <a:extLst>
              <a:ext uri="{FF2B5EF4-FFF2-40B4-BE49-F238E27FC236}">
                <a16:creationId xmlns:a16="http://schemas.microsoft.com/office/drawing/2014/main" id="{9B2F8C3B-060B-4BF0-90BB-CF1AEA2CEE6A}"/>
              </a:ext>
            </a:extLst>
          </p:cNvPr>
          <p:cNvPicPr>
            <a:picLocks noChangeAspect="1"/>
          </p:cNvPicPr>
          <p:nvPr/>
        </p:nvPicPr>
        <p:blipFill>
          <a:blip r:embed="rId3"/>
          <a:stretch>
            <a:fillRect/>
          </a:stretch>
        </p:blipFill>
        <p:spPr>
          <a:xfrm>
            <a:off x="321469" y="2433196"/>
            <a:ext cx="4367269" cy="2711322"/>
          </a:xfrm>
          <a:prstGeom prst="rect">
            <a:avLst/>
          </a:prstGeom>
        </p:spPr>
      </p:pic>
      <p:sp>
        <p:nvSpPr>
          <p:cNvPr id="10" name="TextBox 9">
            <a:extLst>
              <a:ext uri="{FF2B5EF4-FFF2-40B4-BE49-F238E27FC236}">
                <a16:creationId xmlns:a16="http://schemas.microsoft.com/office/drawing/2014/main" id="{B8AA42E2-C5A2-4849-99A7-FA80BCA8E7B2}"/>
              </a:ext>
            </a:extLst>
          </p:cNvPr>
          <p:cNvSpPr txBox="1"/>
          <p:nvPr/>
        </p:nvSpPr>
        <p:spPr>
          <a:xfrm>
            <a:off x="5048817" y="2255173"/>
            <a:ext cx="6066354" cy="4062651"/>
          </a:xfrm>
          <a:prstGeom prst="rect">
            <a:avLst/>
          </a:prstGeom>
          <a:noFill/>
        </p:spPr>
        <p:txBody>
          <a:bodyPr wrap="square">
            <a:spAutoFit/>
          </a:bodyPr>
          <a:lstStyle/>
          <a:p>
            <a:r>
              <a:rPr lang="en-US" sz="2000" dirty="0">
                <a:latin typeface="Century Gothic" panose="020B0502020202020204" pitchFamily="34" charset="0"/>
              </a:rPr>
              <a:t>The Census Bureau will continue its communications campaign through </a:t>
            </a:r>
            <a:r>
              <a:rPr lang="en-US" sz="2000" b="1" dirty="0">
                <a:latin typeface="Century Gothic" panose="020B0502020202020204" pitchFamily="34" charset="0"/>
              </a:rPr>
              <a:t>September 2020</a:t>
            </a:r>
            <a:r>
              <a:rPr lang="en-US" sz="2000" dirty="0">
                <a:latin typeface="Century Gothic" panose="020B0502020202020204" pitchFamily="34" charset="0"/>
              </a:rPr>
              <a:t>. </a:t>
            </a:r>
          </a:p>
          <a:p>
            <a:endParaRPr lang="en-US" sz="2000" dirty="0">
              <a:latin typeface="Century Gothic" panose="020B0502020202020204" pitchFamily="34" charset="0"/>
            </a:endParaRPr>
          </a:p>
          <a:p>
            <a:r>
              <a:rPr lang="en-US" sz="2000" dirty="0">
                <a:latin typeface="Century Gothic" panose="020B0502020202020204" pitchFamily="34" charset="0"/>
                <a:hlinkClick r:id="rId4"/>
              </a:rPr>
              <a:t>New advertisements </a:t>
            </a:r>
            <a:r>
              <a:rPr lang="en-US" sz="2000" dirty="0">
                <a:latin typeface="Century Gothic" panose="020B0502020202020204" pitchFamily="34" charset="0"/>
              </a:rPr>
              <a:t>are aimed at increasing online response to the 2020 Census while much of the nation remains at home practicing social distancing. </a:t>
            </a:r>
          </a:p>
          <a:p>
            <a:endParaRPr lang="en-US" sz="2000" dirty="0">
              <a:latin typeface="Century Gothic" panose="020B0502020202020204" pitchFamily="34" charset="0"/>
            </a:endParaRPr>
          </a:p>
          <a:p>
            <a:r>
              <a:rPr lang="en-US" sz="2000" dirty="0">
                <a:latin typeface="Century Gothic" panose="020B0502020202020204" pitchFamily="34" charset="0"/>
              </a:rPr>
              <a:t>This includes an increase in digital, radio, and print media.</a:t>
            </a:r>
          </a:p>
          <a:p>
            <a:endParaRPr lang="en-US" sz="2000" dirty="0">
              <a:latin typeface="Century Gothic" panose="020B0502020202020204" pitchFamily="34" charset="0"/>
            </a:endParaRPr>
          </a:p>
          <a:p>
            <a:endParaRPr lang="en-US" dirty="0">
              <a:latin typeface="Century Gothic" panose="020B0502020202020204" pitchFamily="34" charset="0"/>
            </a:endParaRPr>
          </a:p>
        </p:txBody>
      </p:sp>
    </p:spTree>
    <p:extLst>
      <p:ext uri="{BB962C8B-B14F-4D97-AF65-F5344CB8AC3E}">
        <p14:creationId xmlns:p14="http://schemas.microsoft.com/office/powerpoint/2010/main" val="103275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2D3876-A621-4FE9-8732-AAE49A930783}"/>
              </a:ext>
            </a:extLst>
          </p:cNvPr>
          <p:cNvSpPr>
            <a:spLocks noGrp="1"/>
          </p:cNvSpPr>
          <p:nvPr>
            <p:ph type="sldNum" sz="quarter" idx="11"/>
          </p:nvPr>
        </p:nvSpPr>
        <p:spPr/>
        <p:txBody>
          <a:bodyPr/>
          <a:lstStyle/>
          <a:p>
            <a:fld id="{2BEE099A-8562-47CA-944D-F82EDDAC5192}" type="slidenum">
              <a:rPr lang="en-US" smtClean="0"/>
              <a:pPr/>
              <a:t>8</a:t>
            </a:fld>
            <a:endParaRPr lang="en-US" dirty="0"/>
          </a:p>
        </p:txBody>
      </p:sp>
      <p:sp>
        <p:nvSpPr>
          <p:cNvPr id="6" name="Rectangle 5">
            <a:extLst>
              <a:ext uri="{FF2B5EF4-FFF2-40B4-BE49-F238E27FC236}">
                <a16:creationId xmlns:a16="http://schemas.microsoft.com/office/drawing/2014/main" id="{A738945B-7201-4B0C-9898-C01C72736628}"/>
              </a:ext>
            </a:extLst>
          </p:cNvPr>
          <p:cNvSpPr/>
          <p:nvPr/>
        </p:nvSpPr>
        <p:spPr>
          <a:xfrm>
            <a:off x="321469" y="1397675"/>
            <a:ext cx="11450830" cy="2031325"/>
          </a:xfrm>
          <a:prstGeom prst="rect">
            <a:avLst/>
          </a:prstGeom>
        </p:spPr>
        <p:txBody>
          <a:bodyPr wrap="square">
            <a:spAutoFit/>
          </a:bodyPr>
          <a:lstStyle/>
          <a:p>
            <a:r>
              <a:rPr lang="en-US" dirty="0">
                <a:solidFill>
                  <a:srgbClr val="000000"/>
                </a:solidFill>
              </a:rPr>
              <a:t>The Census Bureau’s Community Partnership and Engagement Program (CPEP) has resumed in-person events at locations where it is safe to do so and is continuing to conduct virtual events.  </a:t>
            </a:r>
          </a:p>
          <a:p>
            <a:endParaRPr lang="en-US" dirty="0"/>
          </a:p>
          <a:p>
            <a:endParaRPr lang="en-US" b="1" dirty="0"/>
          </a:p>
          <a:p>
            <a:endParaRPr lang="en-US" dirty="0">
              <a:solidFill>
                <a:srgbClr val="000000"/>
              </a:solidFill>
            </a:endParaRPr>
          </a:p>
          <a:p>
            <a:pPr marL="285750" indent="-285750">
              <a:buFont typeface="Arial" panose="020B0604020202020204" pitchFamily="34" charset="0"/>
              <a:buChar char="•"/>
            </a:pPr>
            <a:endParaRPr lang="en-US" dirty="0">
              <a:solidFill>
                <a:srgbClr val="000000"/>
              </a:solidFill>
            </a:endParaRPr>
          </a:p>
          <a:p>
            <a:pPr marL="285750" indent="-285750">
              <a:buFont typeface="Arial" panose="020B0604020202020204" pitchFamily="34" charset="0"/>
              <a:buChar char="•"/>
            </a:pPr>
            <a:endParaRPr lang="en-US" dirty="0">
              <a:solidFill>
                <a:srgbClr val="000000"/>
              </a:solidFill>
              <a:latin typeface="Times New Roman" panose="02020603050405020304" pitchFamily="18" charset="0"/>
            </a:endParaRPr>
          </a:p>
        </p:txBody>
      </p:sp>
      <p:sp>
        <p:nvSpPr>
          <p:cNvPr id="5" name="Title 1">
            <a:extLst>
              <a:ext uri="{FF2B5EF4-FFF2-40B4-BE49-F238E27FC236}">
                <a16:creationId xmlns:a16="http://schemas.microsoft.com/office/drawing/2014/main" id="{0F11A8CB-53ED-4123-BE09-18AA0729B190}"/>
              </a:ext>
            </a:extLst>
          </p:cNvPr>
          <p:cNvSpPr>
            <a:spLocks noGrp="1"/>
          </p:cNvSpPr>
          <p:nvPr>
            <p:ph type="title"/>
          </p:nvPr>
        </p:nvSpPr>
        <p:spPr>
          <a:xfrm>
            <a:off x="192505" y="300349"/>
            <a:ext cx="11678026" cy="941598"/>
          </a:xfrm>
        </p:spPr>
        <p:txBody>
          <a:bodyPr/>
          <a:lstStyle/>
          <a:p>
            <a:pPr algn="ctr"/>
            <a:r>
              <a:rPr lang="en-US" dirty="0"/>
              <a:t>Mobile Questionnaire Assistance</a:t>
            </a:r>
          </a:p>
        </p:txBody>
      </p:sp>
      <p:sp>
        <p:nvSpPr>
          <p:cNvPr id="8" name="Rectangle 7">
            <a:extLst>
              <a:ext uri="{FF2B5EF4-FFF2-40B4-BE49-F238E27FC236}">
                <a16:creationId xmlns:a16="http://schemas.microsoft.com/office/drawing/2014/main" id="{FA6D82BC-C794-4048-8463-B5B114C9C086}"/>
              </a:ext>
            </a:extLst>
          </p:cNvPr>
          <p:cNvSpPr/>
          <p:nvPr/>
        </p:nvSpPr>
        <p:spPr>
          <a:xfrm>
            <a:off x="5676299" y="2203454"/>
            <a:ext cx="6096000" cy="3477875"/>
          </a:xfrm>
          <a:prstGeom prst="rect">
            <a:avLst/>
          </a:prstGeom>
        </p:spPr>
        <p:txBody>
          <a:bodyPr>
            <a:spAutoFit/>
          </a:bodyPr>
          <a:lstStyle/>
          <a:p>
            <a:r>
              <a:rPr lang="en-US" sz="2000" b="1" dirty="0">
                <a:solidFill>
                  <a:srgbClr val="000000"/>
                </a:solidFill>
              </a:rPr>
              <a:t>Arizona MQA Hosted:</a:t>
            </a:r>
          </a:p>
          <a:p>
            <a:pPr marL="285750" indent="-285750">
              <a:buFont typeface="Arial" panose="020B0604020202020204" pitchFamily="34" charset="0"/>
              <a:buChar char="•"/>
            </a:pPr>
            <a:r>
              <a:rPr lang="en-US" sz="2000" dirty="0">
                <a:solidFill>
                  <a:srgbClr val="000000"/>
                </a:solidFill>
              </a:rPr>
              <a:t>Univision (Census Week)</a:t>
            </a:r>
          </a:p>
          <a:p>
            <a:pPr marL="285750" indent="-285750">
              <a:buFont typeface="Arial" panose="020B0604020202020204" pitchFamily="34" charset="0"/>
              <a:buChar char="•"/>
            </a:pPr>
            <a:r>
              <a:rPr lang="en-US" sz="2000" dirty="0">
                <a:solidFill>
                  <a:srgbClr val="000000"/>
                </a:solidFill>
              </a:rPr>
              <a:t>Groceries (Ranch Market, H-Mart, LAMS Markets)</a:t>
            </a:r>
          </a:p>
          <a:p>
            <a:pPr marL="285750" indent="-285750">
              <a:buFont typeface="Arial" panose="020B0604020202020204" pitchFamily="34" charset="0"/>
              <a:buChar char="•"/>
            </a:pPr>
            <a:r>
              <a:rPr lang="en-US" sz="2000" dirty="0">
                <a:solidFill>
                  <a:srgbClr val="000000"/>
                </a:solidFill>
              </a:rPr>
              <a:t>Pharmacies (Walgreens)</a:t>
            </a:r>
          </a:p>
          <a:p>
            <a:pPr marL="285750" indent="-285750">
              <a:buFont typeface="Arial" panose="020B0604020202020204" pitchFamily="34" charset="0"/>
              <a:buChar char="•"/>
            </a:pPr>
            <a:r>
              <a:rPr lang="en-US" sz="2000" dirty="0">
                <a:solidFill>
                  <a:srgbClr val="000000"/>
                </a:solidFill>
              </a:rPr>
              <a:t>State Agencies (Department of Transportation</a:t>
            </a:r>
          </a:p>
          <a:p>
            <a:pPr marL="285750" indent="-285750">
              <a:buFont typeface="Arial" panose="020B0604020202020204" pitchFamily="34" charset="0"/>
              <a:buChar char="•"/>
            </a:pPr>
            <a:r>
              <a:rPr lang="en-US" sz="2000" dirty="0">
                <a:solidFill>
                  <a:srgbClr val="000000"/>
                </a:solidFill>
              </a:rPr>
              <a:t>Food banks (St. Mary’s Food Banks)</a:t>
            </a:r>
          </a:p>
          <a:p>
            <a:pPr marL="285750" indent="-285750">
              <a:buFont typeface="Arial" panose="020B0604020202020204" pitchFamily="34" charset="0"/>
              <a:buChar char="•"/>
            </a:pPr>
            <a:r>
              <a:rPr lang="en-US" sz="2000" dirty="0">
                <a:solidFill>
                  <a:srgbClr val="000000"/>
                </a:solidFill>
              </a:rPr>
              <a:t>Neighborhood association gatherings (City of Phoenix Neighborhood Associations)</a:t>
            </a:r>
          </a:p>
          <a:p>
            <a:pPr marL="285750" indent="-285750">
              <a:buFont typeface="Arial" panose="020B0604020202020204" pitchFamily="34" charset="0"/>
              <a:buChar char="•"/>
            </a:pPr>
            <a:r>
              <a:rPr lang="en-US" sz="2000" dirty="0">
                <a:solidFill>
                  <a:srgbClr val="000000"/>
                </a:solidFill>
              </a:rPr>
              <a:t>Appointments/</a:t>
            </a:r>
            <a:r>
              <a:rPr lang="en-US" sz="2000" dirty="0" err="1">
                <a:solidFill>
                  <a:srgbClr val="000000"/>
                </a:solidFill>
              </a:rPr>
              <a:t>Promotoras</a:t>
            </a:r>
            <a:r>
              <a:rPr lang="en-US" sz="2000" dirty="0">
                <a:solidFill>
                  <a:srgbClr val="000000"/>
                </a:solidFill>
              </a:rPr>
              <a:t> (Hispanic, Senior, Refugee, CPLC, Somali Community)</a:t>
            </a:r>
          </a:p>
          <a:p>
            <a:pPr marL="285750" indent="-285750">
              <a:buFont typeface="Arial" panose="020B0604020202020204" pitchFamily="34" charset="0"/>
              <a:buChar char="•"/>
            </a:pPr>
            <a:r>
              <a:rPr lang="en-US" sz="2000" dirty="0">
                <a:solidFill>
                  <a:srgbClr val="000000"/>
                </a:solidFill>
              </a:rPr>
              <a:t>Community Phone Bank (</a:t>
            </a:r>
            <a:r>
              <a:rPr lang="en-US" sz="2000" dirty="0" err="1">
                <a:solidFill>
                  <a:srgbClr val="000000"/>
                </a:solidFill>
              </a:rPr>
              <a:t>OneAZ</a:t>
            </a:r>
            <a:r>
              <a:rPr lang="en-US" sz="2000" dirty="0">
                <a:solidFill>
                  <a:srgbClr val="000000"/>
                </a:solidFill>
              </a:rPr>
              <a:t> </a:t>
            </a:r>
            <a:r>
              <a:rPr lang="en-US" sz="2000" dirty="0" err="1">
                <a:solidFill>
                  <a:srgbClr val="000000"/>
                </a:solidFill>
              </a:rPr>
              <a:t>TelEstravanganza</a:t>
            </a:r>
            <a:r>
              <a:rPr lang="en-US" sz="2000" dirty="0">
                <a:solidFill>
                  <a:srgbClr val="000000"/>
                </a:solidFill>
              </a:rPr>
              <a:t>) </a:t>
            </a:r>
          </a:p>
        </p:txBody>
      </p:sp>
      <p:pic>
        <p:nvPicPr>
          <p:cNvPr id="9" name="Picture 8">
            <a:extLst>
              <a:ext uri="{FF2B5EF4-FFF2-40B4-BE49-F238E27FC236}">
                <a16:creationId xmlns:a16="http://schemas.microsoft.com/office/drawing/2014/main" id="{D847AACE-691B-4D11-8D79-297915F9D55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463" y="2400302"/>
            <a:ext cx="4688842" cy="3209372"/>
          </a:xfrm>
          <a:prstGeom prst="rect">
            <a:avLst/>
          </a:prstGeom>
          <a:noFill/>
          <a:ln>
            <a:noFill/>
          </a:ln>
        </p:spPr>
      </p:pic>
      <p:pic>
        <p:nvPicPr>
          <p:cNvPr id="7" name="Picture 6">
            <a:extLst>
              <a:ext uri="{FF2B5EF4-FFF2-40B4-BE49-F238E27FC236}">
                <a16:creationId xmlns:a16="http://schemas.microsoft.com/office/drawing/2014/main" id="{97C2C7C3-9825-4AFA-9E60-CD92E84ADC18}"/>
              </a:ext>
            </a:extLst>
          </p:cNvPr>
          <p:cNvPicPr>
            <a:picLocks noChangeAspect="1"/>
          </p:cNvPicPr>
          <p:nvPr/>
        </p:nvPicPr>
        <p:blipFill>
          <a:blip r:embed="rId4"/>
          <a:stretch>
            <a:fillRect/>
          </a:stretch>
        </p:blipFill>
        <p:spPr>
          <a:xfrm>
            <a:off x="9859759" y="1804454"/>
            <a:ext cx="1912540" cy="1912540"/>
          </a:xfrm>
          <a:prstGeom prst="rect">
            <a:avLst/>
          </a:prstGeom>
        </p:spPr>
      </p:pic>
    </p:spTree>
    <p:extLst>
      <p:ext uri="{BB962C8B-B14F-4D97-AF65-F5344CB8AC3E}">
        <p14:creationId xmlns:p14="http://schemas.microsoft.com/office/powerpoint/2010/main" val="335289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AA5EDDB-E927-4739-8FD7-11F6CF72CF99}"/>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sz="3700" kern="1200">
                <a:solidFill>
                  <a:schemeClr val="tx1"/>
                </a:solidFill>
                <a:latin typeface="+mj-lt"/>
                <a:ea typeface="+mj-ea"/>
                <a:cs typeface="+mj-cs"/>
              </a:rPr>
              <a:t>Sample Social Media</a:t>
            </a:r>
            <a:br>
              <a:rPr lang="en-US" sz="3700" kern="1200">
                <a:solidFill>
                  <a:schemeClr val="tx1"/>
                </a:solidFill>
                <a:latin typeface="+mj-lt"/>
                <a:ea typeface="+mj-ea"/>
                <a:cs typeface="+mj-cs"/>
              </a:rPr>
            </a:br>
            <a:endParaRPr lang="en-US" sz="3700" kern="1200">
              <a:solidFill>
                <a:schemeClr val="tx1"/>
              </a:solidFill>
              <a:latin typeface="+mj-lt"/>
              <a:ea typeface="+mj-ea"/>
              <a:cs typeface="+mj-cs"/>
            </a:endParaRPr>
          </a:p>
        </p:txBody>
      </p:sp>
      <p:sp>
        <p:nvSpPr>
          <p:cNvPr id="5" name="Rectangle 4">
            <a:extLst>
              <a:ext uri="{FF2B5EF4-FFF2-40B4-BE49-F238E27FC236}">
                <a16:creationId xmlns:a16="http://schemas.microsoft.com/office/drawing/2014/main" id="{032CDC29-7EB5-410C-99C7-8C3DA9D4EB90}"/>
              </a:ext>
            </a:extLst>
          </p:cNvPr>
          <p:cNvSpPr/>
          <p:nvPr/>
        </p:nvSpPr>
        <p:spPr>
          <a:xfrm>
            <a:off x="648931" y="2438400"/>
            <a:ext cx="3505494"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Responses to the </a:t>
            </a:r>
            <a:r>
              <a:rPr lang="en-US" sz="2000" b="1"/>
              <a:t>#2020Census </a:t>
            </a:r>
            <a:r>
              <a:rPr lang="en-US" sz="2000"/>
              <a:t>shape decisions about how billions of dollars in federal funds flow into our community each year for the next 10 years for critical services. Respond today at </a:t>
            </a:r>
            <a:r>
              <a:rPr lang="en-US" sz="2000" b="1"/>
              <a:t>2020Census.gov</a:t>
            </a:r>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D6FA485-8950-4EAD-9A98-DCE1B4B43C72}"/>
              </a:ext>
            </a:extLst>
          </p:cNvPr>
          <p:cNvPicPr>
            <a:picLocks noChangeAspect="1"/>
          </p:cNvPicPr>
          <p:nvPr/>
        </p:nvPicPr>
        <p:blipFill>
          <a:blip r:embed="rId2"/>
          <a:stretch>
            <a:fillRect/>
          </a:stretch>
        </p:blipFill>
        <p:spPr>
          <a:xfrm>
            <a:off x="5405862" y="1177652"/>
            <a:ext cx="6019331" cy="4499450"/>
          </a:xfrm>
          <a:prstGeom prst="rect">
            <a:avLst/>
          </a:prstGeom>
          <a:effectLst/>
        </p:spPr>
      </p:pic>
      <p:sp>
        <p:nvSpPr>
          <p:cNvPr id="3" name="Slide Number Placeholder 2">
            <a:extLst>
              <a:ext uri="{FF2B5EF4-FFF2-40B4-BE49-F238E27FC236}">
                <a16:creationId xmlns:a16="http://schemas.microsoft.com/office/drawing/2014/main" id="{A4F0478A-3E7F-4D02-A57B-8927E8DF3206}"/>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spcAft>
                <a:spcPts val="600"/>
              </a:spcAft>
            </a:pPr>
            <a:fld id="{2BEE099A-8562-47CA-944D-F82EDDAC5192}" type="slidenum">
              <a:rPr lang="en-US" sz="1200">
                <a:solidFill>
                  <a:srgbClr val="303030"/>
                </a:solidFill>
                <a:latin typeface="+mn-lt"/>
                <a:cs typeface="+mn-cs"/>
              </a:rPr>
              <a:pPr>
                <a:spcAft>
                  <a:spcPts val="600"/>
                </a:spcAft>
              </a:pPr>
              <a:t>9</a:t>
            </a:fld>
            <a:endParaRPr lang="en-US" sz="1200">
              <a:solidFill>
                <a:srgbClr val="303030"/>
              </a:solidFill>
              <a:latin typeface="+mn-lt"/>
              <a:cs typeface="+mn-cs"/>
            </a:endParaRPr>
          </a:p>
        </p:txBody>
      </p:sp>
    </p:spTree>
    <p:extLst>
      <p:ext uri="{BB962C8B-B14F-4D97-AF65-F5344CB8AC3E}">
        <p14:creationId xmlns:p14="http://schemas.microsoft.com/office/powerpoint/2010/main" val="75942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1024</Words>
  <Application>Microsoft Office PowerPoint</Application>
  <PresentationFormat>Widescreen</PresentationFormat>
  <Paragraphs>114</Paragraphs>
  <Slides>14</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Calibri Light</vt:lpstr>
      <vt:lpstr>Century Gothic</vt:lpstr>
      <vt:lpstr>Lora</vt:lpstr>
      <vt:lpstr>Roboto</vt:lpstr>
      <vt:lpstr>Times New Roman</vt:lpstr>
      <vt:lpstr>Office Theme</vt:lpstr>
      <vt:lpstr>Custom Design</vt:lpstr>
      <vt:lpstr>PowerPoint Presentation</vt:lpstr>
      <vt:lpstr>Arizona Response Rates</vt:lpstr>
      <vt:lpstr>PowerPoint Presentation</vt:lpstr>
      <vt:lpstr>PowerPoint Presentation</vt:lpstr>
      <vt:lpstr>PowerPoint Presentation</vt:lpstr>
      <vt:lpstr>Federal Court Order </vt:lpstr>
      <vt:lpstr>Media Campaign Update</vt:lpstr>
      <vt:lpstr>Mobile Questionnaire Assistance</vt:lpstr>
      <vt:lpstr>Sample Social Media </vt:lpstr>
      <vt:lpstr>PowerPoint Presentation</vt:lpstr>
      <vt:lpstr>PowerPoint Presentation</vt:lpstr>
      <vt:lpstr>PowerPoint Presentation</vt:lpstr>
      <vt:lpstr>PowerPoint Presentation</vt:lpstr>
      <vt:lpstr>The time to respond is 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Pauline Nunez (CENSUS/DN FED)</dc:creator>
  <cp:lastModifiedBy>Pauline Nunez (CENSUS/DN FED)</cp:lastModifiedBy>
  <cp:revision>2</cp:revision>
  <dcterms:created xsi:type="dcterms:W3CDTF">2020-09-14T03:37:10Z</dcterms:created>
  <dcterms:modified xsi:type="dcterms:W3CDTF">2020-09-14T03:48:10Z</dcterms:modified>
</cp:coreProperties>
</file>